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5" r:id="rId1"/>
  </p:sldMasterIdLst>
  <p:notesMasterIdLst>
    <p:notesMasterId r:id="rId15"/>
  </p:notesMasterIdLst>
  <p:handoutMasterIdLst>
    <p:handoutMasterId r:id="rId16"/>
  </p:handoutMasterIdLst>
  <p:sldIdLst>
    <p:sldId id="274" r:id="rId2"/>
    <p:sldId id="276" r:id="rId3"/>
    <p:sldId id="279" r:id="rId4"/>
    <p:sldId id="280" r:id="rId5"/>
    <p:sldId id="284" r:id="rId6"/>
    <p:sldId id="285" r:id="rId7"/>
    <p:sldId id="290" r:id="rId8"/>
    <p:sldId id="282" r:id="rId9"/>
    <p:sldId id="289" r:id="rId10"/>
    <p:sldId id="291" r:id="rId11"/>
    <p:sldId id="283" r:id="rId12"/>
    <p:sldId id="292" r:id="rId13"/>
    <p:sldId id="293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Lato Bold" panose="020F0502020204030203" pitchFamily="34" charset="0"/>
      <p:bold r:id="rId25"/>
    </p:embeddedFont>
    <p:embeddedFont>
      <p:font typeface="Lato Heavy" panose="020F0502020204030203" pitchFamily="34" charset="0"/>
      <p:bold r:id="rId26"/>
      <p:boldItalic r:id="rId27"/>
    </p:embeddedFont>
    <p:embeddedFont>
      <p:font typeface="Lato Light" panose="020F0502020204030203" pitchFamily="34" charset="0"/>
      <p:regular r:id="rId28"/>
      <p:italic r:id="rId29"/>
    </p:embeddedFont>
    <p:embeddedFont>
      <p:font typeface="Montserrat Bold" panose="020B0604020202020204" charset="-52"/>
      <p:bold r:id="rId30"/>
    </p:embeddedFont>
    <p:embeddedFont>
      <p:font typeface="Montserrat Light" panose="020B0604020202020204" charset="-52"/>
      <p:regular r:id="rId31"/>
      <p:italic r:id="rId32"/>
    </p:embeddedFont>
    <p:embeddedFont>
      <p:font typeface="Montserrat Medium" panose="020B0604020202020204" charset="-52"/>
      <p:regular r:id="rId33"/>
      <p:italic r:id="rId34"/>
    </p:embeddedFont>
    <p:embeddedFont>
      <p:font typeface="Montserrat SemiBold" panose="020B0604020202020204" charset="-52"/>
      <p:bold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279"/>
            <p14:sldId id="280"/>
            <p14:sldId id="284"/>
            <p14:sldId id="285"/>
            <p14:sldId id="290"/>
            <p14:sldId id="282"/>
            <p14:sldId id="289"/>
            <p14:sldId id="291"/>
            <p14:sldId id="283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5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B5D"/>
    <a:srgbClr val="3685C6"/>
    <a:srgbClr val="FFFFFF"/>
    <a:srgbClr val="44A9F8"/>
    <a:srgbClr val="85BCE6"/>
    <a:srgbClr val="64A5DB"/>
    <a:srgbClr val="C3C3C3"/>
    <a:srgbClr val="29394B"/>
    <a:srgbClr val="3F4D5A"/>
    <a:srgbClr val="D1D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4472" autoAdjust="0"/>
  </p:normalViewPr>
  <p:slideViewPr>
    <p:cSldViewPr snapToGrid="0" showGuides="1">
      <p:cViewPr varScale="1">
        <p:scale>
          <a:sx n="78" d="100"/>
          <a:sy n="78" d="100"/>
        </p:scale>
        <p:origin x="754" y="58"/>
      </p:cViewPr>
      <p:guideLst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heme" Target="theme/theme1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12.11.2020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909222"/>
            <a:ext cx="6437869" cy="23477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37869" y="8909222"/>
            <a:ext cx="418543" cy="23477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z="1100" smtClean="0"/>
              <a:t>‹#›</a:t>
            </a:fld>
            <a:endParaRPr lang="bg-BG" sz="1100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12-Nov-20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921578"/>
            <a:ext cx="6487297" cy="2224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7297" y="8921578"/>
            <a:ext cx="369116" cy="2224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/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9003496B-6FD3-4192-8D0E-8A7B65361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113C5874-AAE2-48C4-B2F5-D523800EC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10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66106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11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543217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12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196761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13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6283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3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171418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4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856030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5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133799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93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7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522135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8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190396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9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51162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3F3E73D-9739-4D3B-B762-4730299459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02A1C88-EEAB-43DD-BB09-9DBC5F5BF5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2778" y="5913668"/>
            <a:ext cx="2341816" cy="7452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1C6F823-2321-454E-BEB4-A4D0BDABE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305" y="1415274"/>
            <a:ext cx="8201927" cy="882654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2"/>
                </a:solidFill>
                <a:latin typeface="Montserrat Bold" panose="00000800000000000000" pitchFamily="2" charset="0"/>
              </a:defRPr>
            </a:lvl1pPr>
          </a:lstStyle>
          <a:p>
            <a:pPr lvl="0"/>
            <a:r>
              <a:rPr lang="en-US" dirty="0"/>
              <a:t>Click to edit title</a:t>
            </a:r>
            <a:endParaRPr lang="en-US" altLang="ko-KR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F9725C2-7FC5-4A32-B8DC-67322224FD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305" y="2444817"/>
            <a:ext cx="6132495" cy="623493"/>
          </a:xfr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7">
            <a:extLst>
              <a:ext uri="{FF2B5EF4-FFF2-40B4-BE49-F238E27FC236}">
                <a16:creationId xmlns:a16="http://schemas.microsoft.com/office/drawing/2014/main" id="{5EA40B09-26EE-4142-B5CE-FB8C5758F2B3}"/>
              </a:ext>
            </a:extLst>
          </p:cNvPr>
          <p:cNvSpPr/>
          <p:nvPr userDrawn="1"/>
        </p:nvSpPr>
        <p:spPr>
          <a:xfrm>
            <a:off x="7518400" y="1803400"/>
            <a:ext cx="3606800" cy="889000"/>
          </a:xfrm>
          <a:custGeom>
            <a:avLst/>
            <a:gdLst/>
            <a:ahLst/>
            <a:cxnLst/>
            <a:rect l="l" t="t" r="r" b="b"/>
            <a:pathLst>
              <a:path w="3606800" h="889000">
                <a:moveTo>
                  <a:pt x="3162300" y="0"/>
                </a:moveTo>
                <a:lnTo>
                  <a:pt x="444500" y="0"/>
                </a:lnTo>
                <a:lnTo>
                  <a:pt x="396066" y="2608"/>
                </a:lnTo>
                <a:lnTo>
                  <a:pt x="349144" y="10252"/>
                </a:lnTo>
                <a:lnTo>
                  <a:pt x="304003" y="22660"/>
                </a:lnTo>
                <a:lnTo>
                  <a:pt x="260915" y="39562"/>
                </a:lnTo>
                <a:lnTo>
                  <a:pt x="220152" y="60687"/>
                </a:lnTo>
                <a:lnTo>
                  <a:pt x="181983" y="85762"/>
                </a:lnTo>
                <a:lnTo>
                  <a:pt x="146682" y="114517"/>
                </a:lnTo>
                <a:lnTo>
                  <a:pt x="114517" y="146682"/>
                </a:lnTo>
                <a:lnTo>
                  <a:pt x="85762" y="181983"/>
                </a:lnTo>
                <a:lnTo>
                  <a:pt x="60687" y="220152"/>
                </a:lnTo>
                <a:lnTo>
                  <a:pt x="39562" y="260915"/>
                </a:lnTo>
                <a:lnTo>
                  <a:pt x="22660" y="304003"/>
                </a:lnTo>
                <a:lnTo>
                  <a:pt x="10252" y="349144"/>
                </a:lnTo>
                <a:lnTo>
                  <a:pt x="2608" y="396066"/>
                </a:lnTo>
                <a:lnTo>
                  <a:pt x="0" y="444500"/>
                </a:lnTo>
                <a:lnTo>
                  <a:pt x="2608" y="492933"/>
                </a:lnTo>
                <a:lnTo>
                  <a:pt x="10252" y="539855"/>
                </a:lnTo>
                <a:lnTo>
                  <a:pt x="22660" y="584996"/>
                </a:lnTo>
                <a:lnTo>
                  <a:pt x="39562" y="628084"/>
                </a:lnTo>
                <a:lnTo>
                  <a:pt x="60687" y="668847"/>
                </a:lnTo>
                <a:lnTo>
                  <a:pt x="85762" y="707016"/>
                </a:lnTo>
                <a:lnTo>
                  <a:pt x="114517" y="742317"/>
                </a:lnTo>
                <a:lnTo>
                  <a:pt x="146682" y="774482"/>
                </a:lnTo>
                <a:lnTo>
                  <a:pt x="181983" y="803237"/>
                </a:lnTo>
                <a:lnTo>
                  <a:pt x="220152" y="828312"/>
                </a:lnTo>
                <a:lnTo>
                  <a:pt x="260915" y="849437"/>
                </a:lnTo>
                <a:lnTo>
                  <a:pt x="304003" y="866339"/>
                </a:lnTo>
                <a:lnTo>
                  <a:pt x="349144" y="878747"/>
                </a:lnTo>
                <a:lnTo>
                  <a:pt x="396066" y="886391"/>
                </a:lnTo>
                <a:lnTo>
                  <a:pt x="444500" y="889000"/>
                </a:lnTo>
                <a:lnTo>
                  <a:pt x="3162300" y="889000"/>
                </a:lnTo>
                <a:lnTo>
                  <a:pt x="3210733" y="886391"/>
                </a:lnTo>
                <a:lnTo>
                  <a:pt x="3257655" y="878747"/>
                </a:lnTo>
                <a:lnTo>
                  <a:pt x="3302796" y="866339"/>
                </a:lnTo>
                <a:lnTo>
                  <a:pt x="3345884" y="849437"/>
                </a:lnTo>
                <a:lnTo>
                  <a:pt x="3386647" y="828312"/>
                </a:lnTo>
                <a:lnTo>
                  <a:pt x="3424816" y="803237"/>
                </a:lnTo>
                <a:lnTo>
                  <a:pt x="3460117" y="774482"/>
                </a:lnTo>
                <a:lnTo>
                  <a:pt x="3492282" y="742317"/>
                </a:lnTo>
                <a:lnTo>
                  <a:pt x="3521037" y="707016"/>
                </a:lnTo>
                <a:lnTo>
                  <a:pt x="3546112" y="668847"/>
                </a:lnTo>
                <a:lnTo>
                  <a:pt x="3567237" y="628084"/>
                </a:lnTo>
                <a:lnTo>
                  <a:pt x="3584139" y="584996"/>
                </a:lnTo>
                <a:lnTo>
                  <a:pt x="3596547" y="539855"/>
                </a:lnTo>
                <a:lnTo>
                  <a:pt x="3604191" y="492933"/>
                </a:lnTo>
                <a:lnTo>
                  <a:pt x="3606800" y="444500"/>
                </a:lnTo>
                <a:lnTo>
                  <a:pt x="3604191" y="396066"/>
                </a:lnTo>
                <a:lnTo>
                  <a:pt x="3596547" y="349144"/>
                </a:lnTo>
                <a:lnTo>
                  <a:pt x="3584139" y="304003"/>
                </a:lnTo>
                <a:lnTo>
                  <a:pt x="3567237" y="260915"/>
                </a:lnTo>
                <a:lnTo>
                  <a:pt x="3546112" y="220152"/>
                </a:lnTo>
                <a:lnTo>
                  <a:pt x="3521037" y="181983"/>
                </a:lnTo>
                <a:lnTo>
                  <a:pt x="3492282" y="146682"/>
                </a:lnTo>
                <a:lnTo>
                  <a:pt x="3460117" y="114517"/>
                </a:lnTo>
                <a:lnTo>
                  <a:pt x="3424816" y="85762"/>
                </a:lnTo>
                <a:lnTo>
                  <a:pt x="3386647" y="60687"/>
                </a:lnTo>
                <a:lnTo>
                  <a:pt x="3345884" y="39562"/>
                </a:lnTo>
                <a:lnTo>
                  <a:pt x="3302796" y="22660"/>
                </a:lnTo>
                <a:lnTo>
                  <a:pt x="3257655" y="10252"/>
                </a:lnTo>
                <a:lnTo>
                  <a:pt x="3210733" y="2608"/>
                </a:lnTo>
                <a:lnTo>
                  <a:pt x="3162300" y="0"/>
                </a:lnTo>
                <a:close/>
              </a:path>
            </a:pathLst>
          </a:custGeom>
          <a:solidFill>
            <a:srgbClr val="44A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2">
            <a:extLst>
              <a:ext uri="{FF2B5EF4-FFF2-40B4-BE49-F238E27FC236}">
                <a16:creationId xmlns:a16="http://schemas.microsoft.com/office/drawing/2014/main" id="{47B5FCC0-4B3C-4A6F-B068-89C47BE655AB}"/>
              </a:ext>
            </a:extLst>
          </p:cNvPr>
          <p:cNvSpPr/>
          <p:nvPr userDrawn="1"/>
        </p:nvSpPr>
        <p:spPr>
          <a:xfrm>
            <a:off x="1155700" y="5156200"/>
            <a:ext cx="3924300" cy="889000"/>
          </a:xfrm>
          <a:custGeom>
            <a:avLst/>
            <a:gdLst/>
            <a:ahLst/>
            <a:cxnLst/>
            <a:rect l="l" t="t" r="r" b="b"/>
            <a:pathLst>
              <a:path w="3924300" h="889000">
                <a:moveTo>
                  <a:pt x="3479800" y="0"/>
                </a:moveTo>
                <a:lnTo>
                  <a:pt x="444500" y="0"/>
                </a:lnTo>
                <a:lnTo>
                  <a:pt x="396066" y="2608"/>
                </a:lnTo>
                <a:lnTo>
                  <a:pt x="349144" y="10252"/>
                </a:lnTo>
                <a:lnTo>
                  <a:pt x="304003" y="22660"/>
                </a:lnTo>
                <a:lnTo>
                  <a:pt x="260915" y="39562"/>
                </a:lnTo>
                <a:lnTo>
                  <a:pt x="220152" y="60687"/>
                </a:lnTo>
                <a:lnTo>
                  <a:pt x="181983" y="85762"/>
                </a:lnTo>
                <a:lnTo>
                  <a:pt x="146682" y="114517"/>
                </a:lnTo>
                <a:lnTo>
                  <a:pt x="114517" y="146682"/>
                </a:lnTo>
                <a:lnTo>
                  <a:pt x="85762" y="181983"/>
                </a:lnTo>
                <a:lnTo>
                  <a:pt x="60687" y="220152"/>
                </a:lnTo>
                <a:lnTo>
                  <a:pt x="39562" y="260915"/>
                </a:lnTo>
                <a:lnTo>
                  <a:pt x="22660" y="304003"/>
                </a:lnTo>
                <a:lnTo>
                  <a:pt x="10252" y="349144"/>
                </a:lnTo>
                <a:lnTo>
                  <a:pt x="2608" y="396066"/>
                </a:lnTo>
                <a:lnTo>
                  <a:pt x="0" y="444500"/>
                </a:lnTo>
                <a:lnTo>
                  <a:pt x="2608" y="492933"/>
                </a:lnTo>
                <a:lnTo>
                  <a:pt x="10252" y="539855"/>
                </a:lnTo>
                <a:lnTo>
                  <a:pt x="22660" y="584996"/>
                </a:lnTo>
                <a:lnTo>
                  <a:pt x="39562" y="628084"/>
                </a:lnTo>
                <a:lnTo>
                  <a:pt x="60687" y="668847"/>
                </a:lnTo>
                <a:lnTo>
                  <a:pt x="85762" y="707016"/>
                </a:lnTo>
                <a:lnTo>
                  <a:pt x="114517" y="742317"/>
                </a:lnTo>
                <a:lnTo>
                  <a:pt x="146682" y="774482"/>
                </a:lnTo>
                <a:lnTo>
                  <a:pt x="181983" y="803237"/>
                </a:lnTo>
                <a:lnTo>
                  <a:pt x="220152" y="828312"/>
                </a:lnTo>
                <a:lnTo>
                  <a:pt x="260915" y="849437"/>
                </a:lnTo>
                <a:lnTo>
                  <a:pt x="304003" y="866339"/>
                </a:lnTo>
                <a:lnTo>
                  <a:pt x="349144" y="878747"/>
                </a:lnTo>
                <a:lnTo>
                  <a:pt x="396066" y="886391"/>
                </a:lnTo>
                <a:lnTo>
                  <a:pt x="444500" y="889000"/>
                </a:lnTo>
                <a:lnTo>
                  <a:pt x="3479800" y="889000"/>
                </a:lnTo>
                <a:lnTo>
                  <a:pt x="3528233" y="886391"/>
                </a:lnTo>
                <a:lnTo>
                  <a:pt x="3575155" y="878747"/>
                </a:lnTo>
                <a:lnTo>
                  <a:pt x="3620296" y="866339"/>
                </a:lnTo>
                <a:lnTo>
                  <a:pt x="3663384" y="849437"/>
                </a:lnTo>
                <a:lnTo>
                  <a:pt x="3704147" y="828312"/>
                </a:lnTo>
                <a:lnTo>
                  <a:pt x="3742316" y="803237"/>
                </a:lnTo>
                <a:lnTo>
                  <a:pt x="3777617" y="774482"/>
                </a:lnTo>
                <a:lnTo>
                  <a:pt x="3809782" y="742317"/>
                </a:lnTo>
                <a:lnTo>
                  <a:pt x="3838537" y="707016"/>
                </a:lnTo>
                <a:lnTo>
                  <a:pt x="3863612" y="668847"/>
                </a:lnTo>
                <a:lnTo>
                  <a:pt x="3884737" y="628084"/>
                </a:lnTo>
                <a:lnTo>
                  <a:pt x="3901639" y="584996"/>
                </a:lnTo>
                <a:lnTo>
                  <a:pt x="3914047" y="539855"/>
                </a:lnTo>
                <a:lnTo>
                  <a:pt x="3921691" y="492933"/>
                </a:lnTo>
                <a:lnTo>
                  <a:pt x="3924300" y="444500"/>
                </a:lnTo>
                <a:lnTo>
                  <a:pt x="3921691" y="396066"/>
                </a:lnTo>
                <a:lnTo>
                  <a:pt x="3914047" y="349144"/>
                </a:lnTo>
                <a:lnTo>
                  <a:pt x="3901639" y="304003"/>
                </a:lnTo>
                <a:lnTo>
                  <a:pt x="3884737" y="260915"/>
                </a:lnTo>
                <a:lnTo>
                  <a:pt x="3863612" y="220152"/>
                </a:lnTo>
                <a:lnTo>
                  <a:pt x="3838537" y="181983"/>
                </a:lnTo>
                <a:lnTo>
                  <a:pt x="3809782" y="146682"/>
                </a:lnTo>
                <a:lnTo>
                  <a:pt x="3777617" y="114517"/>
                </a:lnTo>
                <a:lnTo>
                  <a:pt x="3742316" y="85762"/>
                </a:lnTo>
                <a:lnTo>
                  <a:pt x="3704147" y="60687"/>
                </a:lnTo>
                <a:lnTo>
                  <a:pt x="3663384" y="39562"/>
                </a:lnTo>
                <a:lnTo>
                  <a:pt x="3620296" y="22660"/>
                </a:lnTo>
                <a:lnTo>
                  <a:pt x="3575155" y="10252"/>
                </a:lnTo>
                <a:lnTo>
                  <a:pt x="3528233" y="2608"/>
                </a:lnTo>
                <a:lnTo>
                  <a:pt x="3479800" y="0"/>
                </a:lnTo>
                <a:close/>
              </a:path>
            </a:pathLst>
          </a:custGeom>
          <a:solidFill>
            <a:srgbClr val="44A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3">
            <a:extLst>
              <a:ext uri="{FF2B5EF4-FFF2-40B4-BE49-F238E27FC236}">
                <a16:creationId xmlns:a16="http://schemas.microsoft.com/office/drawing/2014/main" id="{42EE9E57-DA6E-4492-B6D4-6336743A0209}"/>
              </a:ext>
            </a:extLst>
          </p:cNvPr>
          <p:cNvSpPr/>
          <p:nvPr userDrawn="1"/>
        </p:nvSpPr>
        <p:spPr>
          <a:xfrm>
            <a:off x="254000" y="4813300"/>
            <a:ext cx="1574800" cy="157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DB996AC8-5F17-4A14-96FD-C68730E28423}"/>
              </a:ext>
            </a:extLst>
          </p:cNvPr>
          <p:cNvSpPr/>
          <p:nvPr userDrawn="1"/>
        </p:nvSpPr>
        <p:spPr>
          <a:xfrm>
            <a:off x="381000" y="4940300"/>
            <a:ext cx="1320800" cy="1320800"/>
          </a:xfrm>
          <a:custGeom>
            <a:avLst/>
            <a:gdLst/>
            <a:ahLst/>
            <a:cxnLst/>
            <a:rect l="l" t="t" r="r" b="b"/>
            <a:pathLst>
              <a:path w="1320800" h="1320800">
                <a:moveTo>
                  <a:pt x="660400" y="0"/>
                </a:moveTo>
                <a:lnTo>
                  <a:pt x="613236" y="1658"/>
                </a:lnTo>
                <a:lnTo>
                  <a:pt x="566968" y="6558"/>
                </a:lnTo>
                <a:lnTo>
                  <a:pt x="521707" y="14588"/>
                </a:lnTo>
                <a:lnTo>
                  <a:pt x="477564" y="25636"/>
                </a:lnTo>
                <a:lnTo>
                  <a:pt x="434652" y="39591"/>
                </a:lnTo>
                <a:lnTo>
                  <a:pt x="393081" y="56340"/>
                </a:lnTo>
                <a:lnTo>
                  <a:pt x="352965" y="75773"/>
                </a:lnTo>
                <a:lnTo>
                  <a:pt x="314413" y="97777"/>
                </a:lnTo>
                <a:lnTo>
                  <a:pt x="277540" y="122240"/>
                </a:lnTo>
                <a:lnTo>
                  <a:pt x="242455" y="149052"/>
                </a:lnTo>
                <a:lnTo>
                  <a:pt x="209271" y="178099"/>
                </a:lnTo>
                <a:lnTo>
                  <a:pt x="178099" y="209271"/>
                </a:lnTo>
                <a:lnTo>
                  <a:pt x="149052" y="242455"/>
                </a:lnTo>
                <a:lnTo>
                  <a:pt x="122240" y="277540"/>
                </a:lnTo>
                <a:lnTo>
                  <a:pt x="97777" y="314413"/>
                </a:lnTo>
                <a:lnTo>
                  <a:pt x="75773" y="352965"/>
                </a:lnTo>
                <a:lnTo>
                  <a:pt x="56340" y="393081"/>
                </a:lnTo>
                <a:lnTo>
                  <a:pt x="39591" y="434652"/>
                </a:lnTo>
                <a:lnTo>
                  <a:pt x="25636" y="477564"/>
                </a:lnTo>
                <a:lnTo>
                  <a:pt x="14588" y="521707"/>
                </a:lnTo>
                <a:lnTo>
                  <a:pt x="6558" y="566968"/>
                </a:lnTo>
                <a:lnTo>
                  <a:pt x="1658" y="613236"/>
                </a:lnTo>
                <a:lnTo>
                  <a:pt x="0" y="660400"/>
                </a:lnTo>
                <a:lnTo>
                  <a:pt x="1658" y="707563"/>
                </a:lnTo>
                <a:lnTo>
                  <a:pt x="6558" y="753831"/>
                </a:lnTo>
                <a:lnTo>
                  <a:pt x="14588" y="799092"/>
                </a:lnTo>
                <a:lnTo>
                  <a:pt x="25636" y="843235"/>
                </a:lnTo>
                <a:lnTo>
                  <a:pt x="39591" y="886147"/>
                </a:lnTo>
                <a:lnTo>
                  <a:pt x="56340" y="927718"/>
                </a:lnTo>
                <a:lnTo>
                  <a:pt x="75773" y="967834"/>
                </a:lnTo>
                <a:lnTo>
                  <a:pt x="97777" y="1006386"/>
                </a:lnTo>
                <a:lnTo>
                  <a:pt x="122240" y="1043259"/>
                </a:lnTo>
                <a:lnTo>
                  <a:pt x="149052" y="1078344"/>
                </a:lnTo>
                <a:lnTo>
                  <a:pt x="178099" y="1111528"/>
                </a:lnTo>
                <a:lnTo>
                  <a:pt x="209271" y="1142700"/>
                </a:lnTo>
                <a:lnTo>
                  <a:pt x="242455" y="1171747"/>
                </a:lnTo>
                <a:lnTo>
                  <a:pt x="277540" y="1198559"/>
                </a:lnTo>
                <a:lnTo>
                  <a:pt x="314413" y="1223022"/>
                </a:lnTo>
                <a:lnTo>
                  <a:pt x="352965" y="1245026"/>
                </a:lnTo>
                <a:lnTo>
                  <a:pt x="393081" y="1264459"/>
                </a:lnTo>
                <a:lnTo>
                  <a:pt x="434652" y="1281208"/>
                </a:lnTo>
                <a:lnTo>
                  <a:pt x="477564" y="1295163"/>
                </a:lnTo>
                <a:lnTo>
                  <a:pt x="521707" y="1306211"/>
                </a:lnTo>
                <a:lnTo>
                  <a:pt x="566968" y="1314241"/>
                </a:lnTo>
                <a:lnTo>
                  <a:pt x="613236" y="1319141"/>
                </a:lnTo>
                <a:lnTo>
                  <a:pt x="660400" y="1320800"/>
                </a:lnTo>
                <a:lnTo>
                  <a:pt x="707563" y="1319141"/>
                </a:lnTo>
                <a:lnTo>
                  <a:pt x="753831" y="1314241"/>
                </a:lnTo>
                <a:lnTo>
                  <a:pt x="799092" y="1306211"/>
                </a:lnTo>
                <a:lnTo>
                  <a:pt x="843235" y="1295163"/>
                </a:lnTo>
                <a:lnTo>
                  <a:pt x="886147" y="1281208"/>
                </a:lnTo>
                <a:lnTo>
                  <a:pt x="927718" y="1264459"/>
                </a:lnTo>
                <a:lnTo>
                  <a:pt x="967834" y="1245026"/>
                </a:lnTo>
                <a:lnTo>
                  <a:pt x="1006386" y="1223022"/>
                </a:lnTo>
                <a:lnTo>
                  <a:pt x="1043259" y="1198559"/>
                </a:lnTo>
                <a:lnTo>
                  <a:pt x="1078344" y="1171747"/>
                </a:lnTo>
                <a:lnTo>
                  <a:pt x="1111528" y="1142700"/>
                </a:lnTo>
                <a:lnTo>
                  <a:pt x="1142700" y="1111528"/>
                </a:lnTo>
                <a:lnTo>
                  <a:pt x="1171747" y="1078344"/>
                </a:lnTo>
                <a:lnTo>
                  <a:pt x="1198559" y="1043259"/>
                </a:lnTo>
                <a:lnTo>
                  <a:pt x="1223022" y="1006386"/>
                </a:lnTo>
                <a:lnTo>
                  <a:pt x="1245026" y="967834"/>
                </a:lnTo>
                <a:lnTo>
                  <a:pt x="1264459" y="927718"/>
                </a:lnTo>
                <a:lnTo>
                  <a:pt x="1281208" y="886147"/>
                </a:lnTo>
                <a:lnTo>
                  <a:pt x="1295163" y="843235"/>
                </a:lnTo>
                <a:lnTo>
                  <a:pt x="1306211" y="799092"/>
                </a:lnTo>
                <a:lnTo>
                  <a:pt x="1314241" y="753831"/>
                </a:lnTo>
                <a:lnTo>
                  <a:pt x="1319141" y="707563"/>
                </a:lnTo>
                <a:lnTo>
                  <a:pt x="1320800" y="660400"/>
                </a:lnTo>
                <a:lnTo>
                  <a:pt x="1319141" y="613236"/>
                </a:lnTo>
                <a:lnTo>
                  <a:pt x="1314241" y="566968"/>
                </a:lnTo>
                <a:lnTo>
                  <a:pt x="1306211" y="521707"/>
                </a:lnTo>
                <a:lnTo>
                  <a:pt x="1295163" y="477564"/>
                </a:lnTo>
                <a:lnTo>
                  <a:pt x="1281208" y="434652"/>
                </a:lnTo>
                <a:lnTo>
                  <a:pt x="1264459" y="393081"/>
                </a:lnTo>
                <a:lnTo>
                  <a:pt x="1245026" y="352965"/>
                </a:lnTo>
                <a:lnTo>
                  <a:pt x="1223022" y="314413"/>
                </a:lnTo>
                <a:lnTo>
                  <a:pt x="1198559" y="277540"/>
                </a:lnTo>
                <a:lnTo>
                  <a:pt x="1171747" y="242455"/>
                </a:lnTo>
                <a:lnTo>
                  <a:pt x="1142700" y="209271"/>
                </a:lnTo>
                <a:lnTo>
                  <a:pt x="1111528" y="178099"/>
                </a:lnTo>
                <a:lnTo>
                  <a:pt x="1078344" y="149052"/>
                </a:lnTo>
                <a:lnTo>
                  <a:pt x="1043259" y="122240"/>
                </a:lnTo>
                <a:lnTo>
                  <a:pt x="1006386" y="97777"/>
                </a:lnTo>
                <a:lnTo>
                  <a:pt x="967834" y="75773"/>
                </a:lnTo>
                <a:lnTo>
                  <a:pt x="927718" y="56340"/>
                </a:lnTo>
                <a:lnTo>
                  <a:pt x="886147" y="39591"/>
                </a:lnTo>
                <a:lnTo>
                  <a:pt x="843235" y="25636"/>
                </a:lnTo>
                <a:lnTo>
                  <a:pt x="799092" y="14588"/>
                </a:lnTo>
                <a:lnTo>
                  <a:pt x="753831" y="6558"/>
                </a:lnTo>
                <a:lnTo>
                  <a:pt x="707563" y="1658"/>
                </a:lnTo>
                <a:lnTo>
                  <a:pt x="660400" y="0"/>
                </a:lnTo>
                <a:close/>
              </a:path>
            </a:pathLst>
          </a:custGeom>
          <a:solidFill>
            <a:srgbClr val="36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544B3E7D-7E0E-42E1-B5CC-906DBF324489}"/>
              </a:ext>
            </a:extLst>
          </p:cNvPr>
          <p:cNvSpPr/>
          <p:nvPr userDrawn="1"/>
        </p:nvSpPr>
        <p:spPr>
          <a:xfrm>
            <a:off x="10337800" y="1536700"/>
            <a:ext cx="1574800" cy="157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044E77E5-2573-4BBB-BCD6-44929E9311F9}"/>
              </a:ext>
            </a:extLst>
          </p:cNvPr>
          <p:cNvSpPr/>
          <p:nvPr userDrawn="1"/>
        </p:nvSpPr>
        <p:spPr>
          <a:xfrm>
            <a:off x="10464800" y="1587500"/>
            <a:ext cx="1320800" cy="1320800"/>
          </a:xfrm>
          <a:custGeom>
            <a:avLst/>
            <a:gdLst/>
            <a:ahLst/>
            <a:cxnLst/>
            <a:rect l="l" t="t" r="r" b="b"/>
            <a:pathLst>
              <a:path w="1320800" h="1320800">
                <a:moveTo>
                  <a:pt x="660400" y="0"/>
                </a:moveTo>
                <a:lnTo>
                  <a:pt x="613236" y="1658"/>
                </a:lnTo>
                <a:lnTo>
                  <a:pt x="566968" y="6558"/>
                </a:lnTo>
                <a:lnTo>
                  <a:pt x="521707" y="14588"/>
                </a:lnTo>
                <a:lnTo>
                  <a:pt x="477564" y="25636"/>
                </a:lnTo>
                <a:lnTo>
                  <a:pt x="434652" y="39591"/>
                </a:lnTo>
                <a:lnTo>
                  <a:pt x="393081" y="56340"/>
                </a:lnTo>
                <a:lnTo>
                  <a:pt x="352965" y="75773"/>
                </a:lnTo>
                <a:lnTo>
                  <a:pt x="314413" y="97777"/>
                </a:lnTo>
                <a:lnTo>
                  <a:pt x="277540" y="122240"/>
                </a:lnTo>
                <a:lnTo>
                  <a:pt x="242455" y="149052"/>
                </a:lnTo>
                <a:lnTo>
                  <a:pt x="209271" y="178099"/>
                </a:lnTo>
                <a:lnTo>
                  <a:pt x="178099" y="209271"/>
                </a:lnTo>
                <a:lnTo>
                  <a:pt x="149052" y="242455"/>
                </a:lnTo>
                <a:lnTo>
                  <a:pt x="122240" y="277540"/>
                </a:lnTo>
                <a:lnTo>
                  <a:pt x="97777" y="314413"/>
                </a:lnTo>
                <a:lnTo>
                  <a:pt x="75773" y="352965"/>
                </a:lnTo>
                <a:lnTo>
                  <a:pt x="56340" y="393081"/>
                </a:lnTo>
                <a:lnTo>
                  <a:pt x="39591" y="434652"/>
                </a:lnTo>
                <a:lnTo>
                  <a:pt x="25636" y="477564"/>
                </a:lnTo>
                <a:lnTo>
                  <a:pt x="14588" y="521707"/>
                </a:lnTo>
                <a:lnTo>
                  <a:pt x="6558" y="566968"/>
                </a:lnTo>
                <a:lnTo>
                  <a:pt x="1658" y="613236"/>
                </a:lnTo>
                <a:lnTo>
                  <a:pt x="0" y="660400"/>
                </a:lnTo>
                <a:lnTo>
                  <a:pt x="1658" y="707563"/>
                </a:lnTo>
                <a:lnTo>
                  <a:pt x="6558" y="753831"/>
                </a:lnTo>
                <a:lnTo>
                  <a:pt x="14588" y="799092"/>
                </a:lnTo>
                <a:lnTo>
                  <a:pt x="25636" y="843235"/>
                </a:lnTo>
                <a:lnTo>
                  <a:pt x="39591" y="886147"/>
                </a:lnTo>
                <a:lnTo>
                  <a:pt x="56340" y="927718"/>
                </a:lnTo>
                <a:lnTo>
                  <a:pt x="75773" y="967834"/>
                </a:lnTo>
                <a:lnTo>
                  <a:pt x="97777" y="1006386"/>
                </a:lnTo>
                <a:lnTo>
                  <a:pt x="122240" y="1043259"/>
                </a:lnTo>
                <a:lnTo>
                  <a:pt x="149052" y="1078344"/>
                </a:lnTo>
                <a:lnTo>
                  <a:pt x="178099" y="1111528"/>
                </a:lnTo>
                <a:lnTo>
                  <a:pt x="209271" y="1142700"/>
                </a:lnTo>
                <a:lnTo>
                  <a:pt x="242455" y="1171747"/>
                </a:lnTo>
                <a:lnTo>
                  <a:pt x="277540" y="1198559"/>
                </a:lnTo>
                <a:lnTo>
                  <a:pt x="314413" y="1223022"/>
                </a:lnTo>
                <a:lnTo>
                  <a:pt x="352965" y="1245026"/>
                </a:lnTo>
                <a:lnTo>
                  <a:pt x="393081" y="1264459"/>
                </a:lnTo>
                <a:lnTo>
                  <a:pt x="434652" y="1281208"/>
                </a:lnTo>
                <a:lnTo>
                  <a:pt x="477564" y="1295163"/>
                </a:lnTo>
                <a:lnTo>
                  <a:pt x="521707" y="1306211"/>
                </a:lnTo>
                <a:lnTo>
                  <a:pt x="566968" y="1314241"/>
                </a:lnTo>
                <a:lnTo>
                  <a:pt x="613236" y="1319141"/>
                </a:lnTo>
                <a:lnTo>
                  <a:pt x="660400" y="1320800"/>
                </a:lnTo>
                <a:lnTo>
                  <a:pt x="707563" y="1319141"/>
                </a:lnTo>
                <a:lnTo>
                  <a:pt x="753831" y="1314241"/>
                </a:lnTo>
                <a:lnTo>
                  <a:pt x="799092" y="1306211"/>
                </a:lnTo>
                <a:lnTo>
                  <a:pt x="843235" y="1295163"/>
                </a:lnTo>
                <a:lnTo>
                  <a:pt x="886147" y="1281208"/>
                </a:lnTo>
                <a:lnTo>
                  <a:pt x="927718" y="1264459"/>
                </a:lnTo>
                <a:lnTo>
                  <a:pt x="967834" y="1245026"/>
                </a:lnTo>
                <a:lnTo>
                  <a:pt x="1006386" y="1223022"/>
                </a:lnTo>
                <a:lnTo>
                  <a:pt x="1043259" y="1198559"/>
                </a:lnTo>
                <a:lnTo>
                  <a:pt x="1078344" y="1171747"/>
                </a:lnTo>
                <a:lnTo>
                  <a:pt x="1111528" y="1142700"/>
                </a:lnTo>
                <a:lnTo>
                  <a:pt x="1142700" y="1111528"/>
                </a:lnTo>
                <a:lnTo>
                  <a:pt x="1171747" y="1078344"/>
                </a:lnTo>
                <a:lnTo>
                  <a:pt x="1198559" y="1043259"/>
                </a:lnTo>
                <a:lnTo>
                  <a:pt x="1223022" y="1006386"/>
                </a:lnTo>
                <a:lnTo>
                  <a:pt x="1245026" y="967834"/>
                </a:lnTo>
                <a:lnTo>
                  <a:pt x="1264459" y="927718"/>
                </a:lnTo>
                <a:lnTo>
                  <a:pt x="1281208" y="886147"/>
                </a:lnTo>
                <a:lnTo>
                  <a:pt x="1295163" y="843235"/>
                </a:lnTo>
                <a:lnTo>
                  <a:pt x="1306211" y="799092"/>
                </a:lnTo>
                <a:lnTo>
                  <a:pt x="1314241" y="753831"/>
                </a:lnTo>
                <a:lnTo>
                  <a:pt x="1319141" y="707563"/>
                </a:lnTo>
                <a:lnTo>
                  <a:pt x="1320800" y="660400"/>
                </a:lnTo>
                <a:lnTo>
                  <a:pt x="1319141" y="613236"/>
                </a:lnTo>
                <a:lnTo>
                  <a:pt x="1314241" y="566968"/>
                </a:lnTo>
                <a:lnTo>
                  <a:pt x="1306211" y="521707"/>
                </a:lnTo>
                <a:lnTo>
                  <a:pt x="1295163" y="477564"/>
                </a:lnTo>
                <a:lnTo>
                  <a:pt x="1281208" y="434652"/>
                </a:lnTo>
                <a:lnTo>
                  <a:pt x="1264459" y="393081"/>
                </a:lnTo>
                <a:lnTo>
                  <a:pt x="1245026" y="352965"/>
                </a:lnTo>
                <a:lnTo>
                  <a:pt x="1223022" y="314413"/>
                </a:lnTo>
                <a:lnTo>
                  <a:pt x="1198559" y="277540"/>
                </a:lnTo>
                <a:lnTo>
                  <a:pt x="1171747" y="242455"/>
                </a:lnTo>
                <a:lnTo>
                  <a:pt x="1142700" y="209271"/>
                </a:lnTo>
                <a:lnTo>
                  <a:pt x="1111528" y="178099"/>
                </a:lnTo>
                <a:lnTo>
                  <a:pt x="1078344" y="149052"/>
                </a:lnTo>
                <a:lnTo>
                  <a:pt x="1043259" y="122240"/>
                </a:lnTo>
                <a:lnTo>
                  <a:pt x="1006386" y="97777"/>
                </a:lnTo>
                <a:lnTo>
                  <a:pt x="967834" y="75773"/>
                </a:lnTo>
                <a:lnTo>
                  <a:pt x="927718" y="56340"/>
                </a:lnTo>
                <a:lnTo>
                  <a:pt x="886147" y="39591"/>
                </a:lnTo>
                <a:lnTo>
                  <a:pt x="843235" y="25636"/>
                </a:lnTo>
                <a:lnTo>
                  <a:pt x="799092" y="14588"/>
                </a:lnTo>
                <a:lnTo>
                  <a:pt x="753831" y="6558"/>
                </a:lnTo>
                <a:lnTo>
                  <a:pt x="707563" y="1658"/>
                </a:lnTo>
                <a:lnTo>
                  <a:pt x="660400" y="0"/>
                </a:lnTo>
                <a:close/>
              </a:path>
            </a:pathLst>
          </a:custGeom>
          <a:solidFill>
            <a:srgbClr val="36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">
            <a:extLst>
              <a:ext uri="{FF2B5EF4-FFF2-40B4-BE49-F238E27FC236}">
                <a16:creationId xmlns:a16="http://schemas.microsoft.com/office/drawing/2014/main" id="{2B045A19-D4F6-4A3C-821B-D5373C760A6A}"/>
              </a:ext>
            </a:extLst>
          </p:cNvPr>
          <p:cNvSpPr/>
          <p:nvPr userDrawn="1"/>
        </p:nvSpPr>
        <p:spPr>
          <a:xfrm>
            <a:off x="622744" y="701675"/>
            <a:ext cx="634556" cy="47626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00">
            <a:solidFill>
              <a:srgbClr val="44A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D3DE7B0-223D-4FFC-B82B-D6F1B52B7B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9493" y="1092199"/>
            <a:ext cx="7570105" cy="493459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44A9F8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SLIDE SUBTITLE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E0C097-E517-4B2B-AF2E-CC1D1437F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89494" y="2008853"/>
            <a:ext cx="4730560" cy="2039271"/>
          </a:xfrm>
        </p:spPr>
        <p:txBody>
          <a:bodyPr/>
          <a:lstStyle>
            <a:lvl1pPr marL="0" indent="0">
              <a:buNone/>
              <a:defRPr>
                <a:solidFill>
                  <a:srgbClr val="424B5D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A8E943AD-9B2E-434A-819F-53E0DF9F3B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0054" y="4048124"/>
            <a:ext cx="5190871" cy="2290639"/>
          </a:xfrm>
        </p:spPr>
        <p:txBody>
          <a:bodyPr/>
          <a:lstStyle>
            <a:lvl1pPr marL="0" indent="0">
              <a:buNone/>
              <a:defRPr>
                <a:solidFill>
                  <a:srgbClr val="424B5D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EAC69E8-175E-41A2-8E98-5CB97380AE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7190" y="5293454"/>
            <a:ext cx="708420" cy="614492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Montserrat Bold" panose="00000800000000000000" pitchFamily="2" charset="0"/>
              </a:defRPr>
            </a:lvl1pPr>
          </a:lstStyle>
          <a:p>
            <a:pPr lvl="0"/>
            <a:r>
              <a:rPr lang="en-US" dirty="0"/>
              <a:t>S</a:t>
            </a:r>
            <a:endParaRPr lang="en-GB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B31B93A-588D-444C-98BC-143D55E731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25020" y="5329108"/>
            <a:ext cx="3132730" cy="57883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1774402A-8B7A-4B08-94F3-62FEC7CABF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71985" y="1940654"/>
            <a:ext cx="708420" cy="614492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Montserrat Bold" panose="00000800000000000000" pitchFamily="2" charset="0"/>
              </a:defRPr>
            </a:lvl1pPr>
          </a:lstStyle>
          <a:p>
            <a:pPr lvl="0"/>
            <a:r>
              <a:rPr lang="en-US" dirty="0"/>
              <a:t>S</a:t>
            </a:r>
            <a:endParaRPr lang="en-GB" dirty="0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EAC525E-C372-4CC3-873A-94BCD5F086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39255" y="1993876"/>
            <a:ext cx="2777525" cy="57883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4453340-CAE4-40D3-8ABF-BF33BACC65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9494" y="309705"/>
            <a:ext cx="10569997" cy="802413"/>
          </a:xfrm>
        </p:spPr>
        <p:txBody>
          <a:bodyPr vert="horz" lIns="108000" tIns="36000" rIns="108000" bIns="36000" rtlCol="0">
            <a:normAutofit/>
          </a:bodyPr>
          <a:lstStyle>
            <a:lvl1pPr>
              <a:defRPr lang="en-US" sz="3398">
                <a:solidFill>
                  <a:srgbClr val="424B5D"/>
                </a:solidFill>
                <a:latin typeface="Montserrat Bold" panose="000008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Slide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2">
            <a:extLst>
              <a:ext uri="{FF2B5EF4-FFF2-40B4-BE49-F238E27FC236}">
                <a16:creationId xmlns:a16="http://schemas.microsoft.com/office/drawing/2014/main" id="{53E5B42A-C876-4137-A85F-0F67DE83636C}"/>
              </a:ext>
            </a:extLst>
          </p:cNvPr>
          <p:cNvSpPr/>
          <p:nvPr userDrawn="1"/>
        </p:nvSpPr>
        <p:spPr>
          <a:xfrm>
            <a:off x="0" y="0"/>
            <a:ext cx="12192000" cy="506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">
            <a:extLst>
              <a:ext uri="{FF2B5EF4-FFF2-40B4-BE49-F238E27FC236}">
                <a16:creationId xmlns:a16="http://schemas.microsoft.com/office/drawing/2014/main" id="{38BE7100-F8C7-49C3-9D17-1AA03FF02F6D}"/>
              </a:ext>
            </a:extLst>
          </p:cNvPr>
          <p:cNvSpPr/>
          <p:nvPr userDrawn="1"/>
        </p:nvSpPr>
        <p:spPr>
          <a:xfrm>
            <a:off x="0" y="-1"/>
            <a:ext cx="12192000" cy="5024388"/>
          </a:xfrm>
          <a:custGeom>
            <a:avLst/>
            <a:gdLst/>
            <a:ahLst/>
            <a:cxnLst/>
            <a:rect l="l" t="t" r="r" b="b"/>
            <a:pathLst>
              <a:path w="12242800" h="5016500">
                <a:moveTo>
                  <a:pt x="0" y="0"/>
                </a:moveTo>
                <a:lnTo>
                  <a:pt x="12242800" y="0"/>
                </a:lnTo>
                <a:lnTo>
                  <a:pt x="12242800" y="5016500"/>
                </a:lnTo>
                <a:lnTo>
                  <a:pt x="0" y="5016500"/>
                </a:lnTo>
                <a:lnTo>
                  <a:pt x="0" y="0"/>
                </a:lnTo>
                <a:close/>
              </a:path>
            </a:pathLst>
          </a:custGeom>
          <a:solidFill>
            <a:srgbClr val="424B5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A771D246-2BCA-4895-A49F-42DDC94CB6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4198" y="2098070"/>
            <a:ext cx="2341816" cy="745279"/>
          </a:xfrm>
          <a:prstGeom prst="rect">
            <a:avLst/>
          </a:prstGeom>
        </p:spPr>
      </p:pic>
      <p:sp>
        <p:nvSpPr>
          <p:cNvPr id="57" name="object 11">
            <a:extLst>
              <a:ext uri="{FF2B5EF4-FFF2-40B4-BE49-F238E27FC236}">
                <a16:creationId xmlns:a16="http://schemas.microsoft.com/office/drawing/2014/main" id="{46811712-563F-4CFD-956F-08003A52E852}"/>
              </a:ext>
            </a:extLst>
          </p:cNvPr>
          <p:cNvSpPr/>
          <p:nvPr userDrawn="1"/>
        </p:nvSpPr>
        <p:spPr>
          <a:xfrm>
            <a:off x="6001003" y="2120900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0"/>
                </a:moveTo>
                <a:lnTo>
                  <a:pt x="0" y="76200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15">
            <a:extLst>
              <a:ext uri="{FF2B5EF4-FFF2-40B4-BE49-F238E27FC236}">
                <a16:creationId xmlns:a16="http://schemas.microsoft.com/office/drawing/2014/main" id="{F77B32B3-E90B-491D-9195-BC5D6065B040}"/>
              </a:ext>
            </a:extLst>
          </p:cNvPr>
          <p:cNvSpPr/>
          <p:nvPr userDrawn="1"/>
        </p:nvSpPr>
        <p:spPr>
          <a:xfrm>
            <a:off x="5569203" y="5415548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>
                <a:moveTo>
                  <a:pt x="0" y="0"/>
                </a:moveTo>
                <a:lnTo>
                  <a:pt x="863600" y="0"/>
                </a:lnTo>
              </a:path>
            </a:pathLst>
          </a:custGeom>
          <a:ln w="76200">
            <a:solidFill>
              <a:srgbClr val="424B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85D74BE-C7EE-4C25-8DAD-03EC107C8C44}"/>
              </a:ext>
            </a:extLst>
          </p:cNvPr>
          <p:cNvSpPr txBox="1"/>
          <p:nvPr userDrawn="1"/>
        </p:nvSpPr>
        <p:spPr>
          <a:xfrm>
            <a:off x="6001003" y="1923842"/>
            <a:ext cx="3228722" cy="109373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chemeClr val="bg2"/>
                </a:solidFill>
              </a:rPr>
              <a:t>https://about.softuni.bg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chemeClr val="bg2"/>
                </a:solidFill>
              </a:rPr>
              <a:t>info@softuni.bg</a:t>
            </a:r>
            <a:endParaRPr lang="en-GB" sz="2000" dirty="0">
              <a:solidFill>
                <a:schemeClr val="bg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B768DA-FC4F-4949-9A4A-4834B09593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89" y="5376345"/>
            <a:ext cx="11804822" cy="1143747"/>
          </a:xfr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>
            <a:lvl1pPr>
              <a:defRPr lang="en-US" sz="6000" cap="small" baseline="0">
                <a:solidFill>
                  <a:srgbClr val="424B5D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marL="0" lvl="0" algn="ctr" defTabSz="914400" eaLnBrk="0" latin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55248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8">
            <a:extLst>
              <a:ext uri="{FF2B5EF4-FFF2-40B4-BE49-F238E27FC236}">
                <a16:creationId xmlns:a16="http://schemas.microsoft.com/office/drawing/2014/main" id="{8259A576-CA98-405F-BD15-F59FD1A23071}"/>
              </a:ext>
            </a:extLst>
          </p:cNvPr>
          <p:cNvSpPr/>
          <p:nvPr userDrawn="1"/>
        </p:nvSpPr>
        <p:spPr>
          <a:xfrm>
            <a:off x="389324" y="2324874"/>
            <a:ext cx="1691913" cy="217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B71712A4-9DA2-4A3D-9B89-E9837CCC55FD}"/>
              </a:ext>
            </a:extLst>
          </p:cNvPr>
          <p:cNvSpPr/>
          <p:nvPr userDrawn="1"/>
        </p:nvSpPr>
        <p:spPr>
          <a:xfrm>
            <a:off x="386187" y="2946482"/>
            <a:ext cx="8158537" cy="513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F9DD0A67-A3CA-4E95-93BF-4A3100ED9289}"/>
              </a:ext>
            </a:extLst>
          </p:cNvPr>
          <p:cNvSpPr/>
          <p:nvPr userDrawn="1"/>
        </p:nvSpPr>
        <p:spPr>
          <a:xfrm>
            <a:off x="389324" y="4077474"/>
            <a:ext cx="1937518" cy="217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BC9C5736-A977-43A8-98C2-054D1D9D88FA}"/>
              </a:ext>
            </a:extLst>
          </p:cNvPr>
          <p:cNvSpPr/>
          <p:nvPr userDrawn="1"/>
        </p:nvSpPr>
        <p:spPr>
          <a:xfrm>
            <a:off x="388842" y="4559382"/>
            <a:ext cx="8085766" cy="8059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42B9302-7005-4C2D-9617-D9C895AFB330}"/>
              </a:ext>
            </a:extLst>
          </p:cNvPr>
          <p:cNvSpPr/>
          <p:nvPr userDrawn="1"/>
        </p:nvSpPr>
        <p:spPr>
          <a:xfrm>
            <a:off x="0" y="0"/>
            <a:ext cx="12242800" cy="6845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7F4249F-41DB-48EB-A26B-3EDEF4B42BC4}"/>
              </a:ext>
            </a:extLst>
          </p:cNvPr>
          <p:cNvSpPr/>
          <p:nvPr userDrawn="1"/>
        </p:nvSpPr>
        <p:spPr>
          <a:xfrm>
            <a:off x="0" y="6350"/>
            <a:ext cx="12242800" cy="6845300"/>
          </a:xfrm>
          <a:custGeom>
            <a:avLst/>
            <a:gdLst/>
            <a:ahLst/>
            <a:cxnLst/>
            <a:rect l="l" t="t" r="r" b="b"/>
            <a:pathLst>
              <a:path w="12242800" h="6845300">
                <a:moveTo>
                  <a:pt x="0" y="0"/>
                </a:moveTo>
                <a:lnTo>
                  <a:pt x="12242800" y="0"/>
                </a:lnTo>
                <a:lnTo>
                  <a:pt x="12242800" y="6845300"/>
                </a:lnTo>
                <a:lnTo>
                  <a:pt x="0" y="6845300"/>
                </a:lnTo>
                <a:lnTo>
                  <a:pt x="0" y="0"/>
                </a:lnTo>
                <a:close/>
              </a:path>
            </a:pathLst>
          </a:custGeom>
          <a:solidFill>
            <a:srgbClr val="234464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65158AED-8C52-4C26-9393-286471AFC005}"/>
              </a:ext>
            </a:extLst>
          </p:cNvPr>
          <p:cNvSpPr/>
          <p:nvPr userDrawn="1"/>
        </p:nvSpPr>
        <p:spPr>
          <a:xfrm>
            <a:off x="3654425" y="996172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8E870D8E-5E53-4A29-B3BB-688BB70E77AF}"/>
              </a:ext>
            </a:extLst>
          </p:cNvPr>
          <p:cNvSpPr/>
          <p:nvPr userDrawn="1"/>
        </p:nvSpPr>
        <p:spPr>
          <a:xfrm>
            <a:off x="7540625" y="996172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782800D-6574-4156-8FB9-3F3AE330BE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7617" y="623533"/>
            <a:ext cx="2341816" cy="74527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3B4D25-CECD-42F5-8125-B6704A2F3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8248" y="2860475"/>
            <a:ext cx="8869137" cy="1431484"/>
          </a:xfrm>
        </p:spPr>
        <p:txBody>
          <a:bodyPr>
            <a:normAutofit/>
          </a:bodyPr>
          <a:lstStyle>
            <a:lvl1pPr algn="ctr">
              <a:defRPr sz="7200" cap="small" baseline="0">
                <a:solidFill>
                  <a:schemeClr val="bg2"/>
                </a:solidFill>
                <a:latin typeface="Montserrat Bold" panose="020B0604020202020204" charset="-52"/>
              </a:defRPr>
            </a:lvl1pPr>
          </a:lstStyle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4913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5890661"/>
            <a:ext cx="12195176" cy="967339"/>
          </a:xfrm>
          <a:prstGeom prst="rect">
            <a:avLst/>
          </a:prstGeom>
          <a:solidFill>
            <a:srgbClr val="44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7" y="235503"/>
            <a:ext cx="11663715" cy="766025"/>
          </a:xfrm>
        </p:spPr>
        <p:txBody>
          <a:bodyPr/>
          <a:lstStyle>
            <a:lvl1pPr>
              <a:defRPr>
                <a:solidFill>
                  <a:srgbClr val="29394B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210492"/>
            <a:ext cx="11663715" cy="4439537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rgbClr val="29394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9E2743-3042-4378-86B8-4A368ED309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3934" y="6032762"/>
            <a:ext cx="2146547" cy="68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C8D36C7B-57E2-4BB7-8F0E-1A0D85A44DDC}"/>
              </a:ext>
            </a:extLst>
          </p:cNvPr>
          <p:cNvSpPr/>
          <p:nvPr userDrawn="1"/>
        </p:nvSpPr>
        <p:spPr>
          <a:xfrm>
            <a:off x="6404009" y="775553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00">
            <a:solidFill>
              <a:srgbClr val="44A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A20CB0A-9649-43EF-8EAA-C7BCEAFD55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003" y="380150"/>
            <a:ext cx="5905595" cy="766025"/>
          </a:xfrm>
        </p:spPr>
        <p:txBody>
          <a:bodyPr/>
          <a:lstStyle>
            <a:lvl1pPr>
              <a:defRPr>
                <a:solidFill>
                  <a:srgbClr val="29394B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Add Section Title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770C356-9186-4AF0-BCBD-82B81031457B}"/>
              </a:ext>
            </a:extLst>
          </p:cNvPr>
          <p:cNvSpPr/>
          <p:nvPr userDrawn="1"/>
        </p:nvSpPr>
        <p:spPr bwMode="auto">
          <a:xfrm>
            <a:off x="1030468" y="1646722"/>
            <a:ext cx="2755900" cy="2761648"/>
          </a:xfrm>
          <a:prstGeom prst="flowChartConnector">
            <a:avLst/>
          </a:prstGeom>
          <a:solidFill>
            <a:srgbClr val="85BCE6"/>
          </a:solidFill>
          <a:ln w="19050">
            <a:solidFill>
              <a:srgbClr val="85BCE6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9D64AF0A-09EB-4DC1-8AC0-6072211520B7}"/>
              </a:ext>
            </a:extLst>
          </p:cNvPr>
          <p:cNvSpPr/>
          <p:nvPr userDrawn="1"/>
        </p:nvSpPr>
        <p:spPr bwMode="auto">
          <a:xfrm>
            <a:off x="2828816" y="4697128"/>
            <a:ext cx="876909" cy="842077"/>
          </a:xfrm>
          <a:prstGeom prst="flowChartConnector">
            <a:avLst/>
          </a:prstGeom>
          <a:solidFill>
            <a:srgbClr val="C3C3C3"/>
          </a:solidFill>
          <a:ln w="19050">
            <a:solidFill>
              <a:srgbClr val="C3C3C3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33F3DBDD-D91E-480D-AEFC-07423592561E}"/>
              </a:ext>
            </a:extLst>
          </p:cNvPr>
          <p:cNvSpPr/>
          <p:nvPr userDrawn="1"/>
        </p:nvSpPr>
        <p:spPr bwMode="auto">
          <a:xfrm>
            <a:off x="4089400" y="1524000"/>
            <a:ext cx="829110" cy="820987"/>
          </a:xfrm>
          <a:prstGeom prst="flowChartConnector">
            <a:avLst/>
          </a:prstGeom>
          <a:solidFill>
            <a:srgbClr val="3685C6"/>
          </a:solidFill>
          <a:ln w="19050">
            <a:solidFill>
              <a:srgbClr val="3685C6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256AD766-37D5-47DE-AF2A-5BB5993E1AA9}"/>
              </a:ext>
            </a:extLst>
          </p:cNvPr>
          <p:cNvSpPr/>
          <p:nvPr userDrawn="1"/>
        </p:nvSpPr>
        <p:spPr bwMode="auto">
          <a:xfrm>
            <a:off x="4168193" y="2252312"/>
            <a:ext cx="4218596" cy="4135788"/>
          </a:xfrm>
          <a:prstGeom prst="flowChartConnector">
            <a:avLst/>
          </a:prstGeom>
          <a:solidFill>
            <a:srgbClr val="3685C6"/>
          </a:solidFill>
          <a:ln w="19050">
            <a:solidFill>
              <a:srgbClr val="3685C6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9852FB72-DB86-4491-8FB6-601E4B571ABD}"/>
              </a:ext>
            </a:extLst>
          </p:cNvPr>
          <p:cNvSpPr/>
          <p:nvPr userDrawn="1"/>
        </p:nvSpPr>
        <p:spPr bwMode="auto">
          <a:xfrm>
            <a:off x="7998594" y="1809549"/>
            <a:ext cx="1020278" cy="998557"/>
          </a:xfrm>
          <a:prstGeom prst="flowChartConnector">
            <a:avLst/>
          </a:prstGeom>
          <a:solidFill>
            <a:srgbClr val="64A5DB"/>
          </a:solidFill>
          <a:ln w="19050">
            <a:solidFill>
              <a:srgbClr val="64A5DB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61672A4F-3FD8-4F19-A493-76A1654FEA35}"/>
              </a:ext>
            </a:extLst>
          </p:cNvPr>
          <p:cNvSpPr/>
          <p:nvPr userDrawn="1"/>
        </p:nvSpPr>
        <p:spPr bwMode="auto">
          <a:xfrm>
            <a:off x="8111332" y="5118166"/>
            <a:ext cx="1314565" cy="1322202"/>
          </a:xfrm>
          <a:prstGeom prst="flowChartConnector">
            <a:avLst/>
          </a:prstGeom>
          <a:solidFill>
            <a:srgbClr val="85BCE6"/>
          </a:solidFill>
          <a:ln w="19050">
            <a:solidFill>
              <a:srgbClr val="85BCE6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15545268-F3C5-41D6-8B7B-D371947A36EA}"/>
              </a:ext>
            </a:extLst>
          </p:cNvPr>
          <p:cNvSpPr/>
          <p:nvPr userDrawn="1"/>
        </p:nvSpPr>
        <p:spPr bwMode="auto">
          <a:xfrm>
            <a:off x="8768615" y="2860374"/>
            <a:ext cx="2191485" cy="2205524"/>
          </a:xfrm>
          <a:prstGeom prst="flowChartConnector">
            <a:avLst/>
          </a:prstGeom>
          <a:solidFill>
            <a:srgbClr val="424B5D"/>
          </a:solidFill>
          <a:ln w="19050">
            <a:solidFill>
              <a:srgbClr val="424B5D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2BC2779-CC64-403B-8BCE-5DE88EB9BB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7363" y="2427624"/>
            <a:ext cx="2462110" cy="51560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2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7B369AC0-33D0-4341-8151-50C8CB1DA2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0468" y="2860373"/>
            <a:ext cx="2755899" cy="692451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2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7523B2CE-F7EC-42C5-B7FE-7745878DC7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1450" y="3396556"/>
            <a:ext cx="4032082" cy="566580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bg2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54CB7D70-930D-4880-953B-F5EBE42147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89557" y="3981440"/>
            <a:ext cx="4032082" cy="566580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chemeClr val="bg2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30C078C8-7DE6-4748-9FF3-86451C836F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8614" y="3429000"/>
            <a:ext cx="2191485" cy="49729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039C542E-5B57-405B-82AF-97F11F468D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77299" y="3903545"/>
            <a:ext cx="1990725" cy="49729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bg2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867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3">
            <a:extLst>
              <a:ext uri="{FF2B5EF4-FFF2-40B4-BE49-F238E27FC236}">
                <a16:creationId xmlns:a16="http://schemas.microsoft.com/office/drawing/2014/main" id="{8353D593-3680-483F-BF41-9B7AB379A7A6}"/>
              </a:ext>
            </a:extLst>
          </p:cNvPr>
          <p:cNvSpPr/>
          <p:nvPr userDrawn="1"/>
        </p:nvSpPr>
        <p:spPr>
          <a:xfrm>
            <a:off x="622744" y="698499"/>
            <a:ext cx="663131" cy="45719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00">
            <a:solidFill>
              <a:srgbClr val="44A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1DD98-25A3-4FF5-9A35-1DE0A20D66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46644" y="384050"/>
            <a:ext cx="10165462" cy="685800"/>
          </a:xfrm>
        </p:spPr>
        <p:txBody>
          <a:bodyPr/>
          <a:lstStyle>
            <a:lvl1pPr marL="0" indent="0" algn="l">
              <a:buNone/>
              <a:defRPr>
                <a:solidFill>
                  <a:srgbClr val="424B5D"/>
                </a:solidFill>
                <a:latin typeface="Montserrat Bold" panose="00000800000000000000" pitchFamily="2" charset="0"/>
              </a:defRPr>
            </a:lvl1pPr>
          </a:lstStyle>
          <a:p>
            <a:pPr lvl="0"/>
            <a:r>
              <a:rPr lang="en-US" dirty="0"/>
              <a:t>Slide Title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2B22C5-E446-43AD-886E-37272DBBFA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825" y="1200154"/>
            <a:ext cx="10928350" cy="5273795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436875" indent="0">
              <a:buNone/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0453D926-D14A-44F9-9991-4B4AFF8181AB}"/>
              </a:ext>
            </a:extLst>
          </p:cNvPr>
          <p:cNvSpPr/>
          <p:nvPr userDrawn="1"/>
        </p:nvSpPr>
        <p:spPr>
          <a:xfrm>
            <a:off x="622744" y="701675"/>
            <a:ext cx="634556" cy="47626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00">
            <a:solidFill>
              <a:srgbClr val="44A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1B1E46E-4973-4C70-B1C0-AF2C11ED10CA}"/>
              </a:ext>
            </a:extLst>
          </p:cNvPr>
          <p:cNvSpPr/>
          <p:nvPr userDrawn="1"/>
        </p:nvSpPr>
        <p:spPr>
          <a:xfrm>
            <a:off x="0" y="1854200"/>
            <a:ext cx="12242800" cy="3886200"/>
          </a:xfrm>
          <a:custGeom>
            <a:avLst/>
            <a:gdLst/>
            <a:ahLst/>
            <a:cxnLst/>
            <a:rect l="l" t="t" r="r" b="b"/>
            <a:pathLst>
              <a:path w="12242800" h="3886200">
                <a:moveTo>
                  <a:pt x="0" y="0"/>
                </a:moveTo>
                <a:lnTo>
                  <a:pt x="12242800" y="0"/>
                </a:lnTo>
                <a:lnTo>
                  <a:pt x="12242800" y="3886200"/>
                </a:lnTo>
                <a:lnTo>
                  <a:pt x="0" y="3886200"/>
                </a:lnTo>
                <a:lnTo>
                  <a:pt x="0" y="0"/>
                </a:lnTo>
                <a:close/>
              </a:path>
            </a:pathLst>
          </a:custGeom>
          <a:solidFill>
            <a:srgbClr val="3487C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E0E36924-A2C6-44BF-9EA3-2C638AF1B4FC}"/>
              </a:ext>
            </a:extLst>
          </p:cNvPr>
          <p:cNvSpPr/>
          <p:nvPr userDrawn="1"/>
        </p:nvSpPr>
        <p:spPr>
          <a:xfrm>
            <a:off x="8852061" y="1308106"/>
            <a:ext cx="3161904" cy="5537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C73D0C5-2EFD-4DCD-A5A4-10B8D38F34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6188" y="2162131"/>
            <a:ext cx="8465874" cy="574801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7241679-B7E2-482C-9FEC-1DC6FAD906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86" y="2854200"/>
            <a:ext cx="8465874" cy="882863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Section Text</a:t>
            </a:r>
            <a:endParaRPr lang="en-GB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B35055A-B38B-4EF5-A22B-407D62CAD2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186" y="3854332"/>
            <a:ext cx="8465874" cy="581576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F5B08EE-C0E8-49CF-84E4-0D21B53E6F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6186" y="4553177"/>
            <a:ext cx="8465874" cy="94274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Section Text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B3F3B-5666-4795-B236-0F8ED85C14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9494" y="309705"/>
            <a:ext cx="10569997" cy="802413"/>
          </a:xfrm>
        </p:spPr>
        <p:txBody>
          <a:bodyPr vert="horz" lIns="108000" tIns="36000" rIns="108000" bIns="36000" rtlCol="0">
            <a:normAutofit/>
          </a:bodyPr>
          <a:lstStyle>
            <a:lvl1pPr>
              <a:defRPr lang="en-US" sz="3398">
                <a:solidFill>
                  <a:srgbClr val="424B5D"/>
                </a:solidFill>
                <a:latin typeface="Montserrat Bold" panose="000008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Slide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94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F6558292-AA79-4F95-A4E7-AD8839F93AD7}"/>
              </a:ext>
            </a:extLst>
          </p:cNvPr>
          <p:cNvSpPr/>
          <p:nvPr userDrawn="1"/>
        </p:nvSpPr>
        <p:spPr>
          <a:xfrm>
            <a:off x="0" y="1516268"/>
            <a:ext cx="12242800" cy="2653742"/>
          </a:xfrm>
          <a:custGeom>
            <a:avLst/>
            <a:gdLst/>
            <a:ahLst/>
            <a:cxnLst/>
            <a:rect l="l" t="t" r="r" b="b"/>
            <a:pathLst>
              <a:path w="12242800" h="1816100">
                <a:moveTo>
                  <a:pt x="0" y="0"/>
                </a:moveTo>
                <a:lnTo>
                  <a:pt x="12242800" y="0"/>
                </a:lnTo>
                <a:lnTo>
                  <a:pt x="12242800" y="1816100"/>
                </a:lnTo>
                <a:lnTo>
                  <a:pt x="0" y="1816100"/>
                </a:lnTo>
                <a:lnTo>
                  <a:pt x="0" y="0"/>
                </a:lnTo>
                <a:close/>
              </a:path>
            </a:pathLst>
          </a:custGeom>
          <a:solidFill>
            <a:srgbClr val="75B6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5A808D7E-681A-4A3A-9638-36EF78574D6C}"/>
              </a:ext>
            </a:extLst>
          </p:cNvPr>
          <p:cNvSpPr/>
          <p:nvPr userDrawn="1"/>
        </p:nvSpPr>
        <p:spPr>
          <a:xfrm>
            <a:off x="0" y="4170015"/>
            <a:ext cx="12242800" cy="2687063"/>
          </a:xfrm>
          <a:custGeom>
            <a:avLst/>
            <a:gdLst/>
            <a:ahLst/>
            <a:cxnLst/>
            <a:rect l="l" t="t" r="r" b="b"/>
            <a:pathLst>
              <a:path w="12242800" h="1803400">
                <a:moveTo>
                  <a:pt x="0" y="0"/>
                </a:moveTo>
                <a:lnTo>
                  <a:pt x="12242800" y="0"/>
                </a:lnTo>
                <a:lnTo>
                  <a:pt x="12242800" y="1803404"/>
                </a:lnTo>
                <a:lnTo>
                  <a:pt x="0" y="1803404"/>
                </a:lnTo>
                <a:lnTo>
                  <a:pt x="0" y="0"/>
                </a:lnTo>
                <a:close/>
              </a:path>
            </a:pathLst>
          </a:custGeom>
          <a:solidFill>
            <a:srgbClr val="2838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DAEB8D38-B293-4719-A1C3-911AFD81999B}"/>
              </a:ext>
            </a:extLst>
          </p:cNvPr>
          <p:cNvSpPr/>
          <p:nvPr userDrawn="1"/>
        </p:nvSpPr>
        <p:spPr>
          <a:xfrm>
            <a:off x="261731" y="1949725"/>
            <a:ext cx="761999" cy="1117598"/>
          </a:xfrm>
          <a:custGeom>
            <a:avLst/>
            <a:gdLst/>
            <a:ahLst/>
            <a:cxnLst/>
            <a:rect l="l" t="t" r="r" b="b"/>
            <a:pathLst>
              <a:path w="381000" h="558800">
                <a:moveTo>
                  <a:pt x="190500" y="0"/>
                </a:moveTo>
                <a:lnTo>
                  <a:pt x="145089" y="5312"/>
                </a:lnTo>
                <a:lnTo>
                  <a:pt x="104319" y="20320"/>
                </a:lnTo>
                <a:lnTo>
                  <a:pt x="69044" y="43633"/>
                </a:lnTo>
                <a:lnTo>
                  <a:pt x="40120" y="73858"/>
                </a:lnTo>
                <a:lnTo>
                  <a:pt x="18390" y="109635"/>
                </a:lnTo>
                <a:lnTo>
                  <a:pt x="4742" y="149477"/>
                </a:lnTo>
                <a:lnTo>
                  <a:pt x="0" y="192087"/>
                </a:lnTo>
                <a:lnTo>
                  <a:pt x="3240" y="227514"/>
                </a:lnTo>
                <a:lnTo>
                  <a:pt x="12571" y="260770"/>
                </a:lnTo>
                <a:lnTo>
                  <a:pt x="27405" y="291279"/>
                </a:lnTo>
                <a:lnTo>
                  <a:pt x="47157" y="318461"/>
                </a:lnTo>
                <a:lnTo>
                  <a:pt x="62142" y="337794"/>
                </a:lnTo>
                <a:lnTo>
                  <a:pt x="78344" y="362863"/>
                </a:lnTo>
                <a:lnTo>
                  <a:pt x="93136" y="390876"/>
                </a:lnTo>
                <a:lnTo>
                  <a:pt x="103870" y="418990"/>
                </a:lnTo>
                <a:lnTo>
                  <a:pt x="155841" y="419100"/>
                </a:lnTo>
                <a:lnTo>
                  <a:pt x="133572" y="354852"/>
                </a:lnTo>
                <a:lnTo>
                  <a:pt x="113854" y="320560"/>
                </a:lnTo>
                <a:lnTo>
                  <a:pt x="86222" y="283917"/>
                </a:lnTo>
                <a:lnTo>
                  <a:pt x="71511" y="263537"/>
                </a:lnTo>
                <a:lnTo>
                  <a:pt x="60815" y="241096"/>
                </a:lnTo>
                <a:lnTo>
                  <a:pt x="54269" y="217108"/>
                </a:lnTo>
                <a:lnTo>
                  <a:pt x="52008" y="192087"/>
                </a:lnTo>
                <a:lnTo>
                  <a:pt x="59233" y="146695"/>
                </a:lnTo>
                <a:lnTo>
                  <a:pt x="79379" y="108192"/>
                </a:lnTo>
                <a:lnTo>
                  <a:pt x="109761" y="78414"/>
                </a:lnTo>
                <a:lnTo>
                  <a:pt x="147696" y="59200"/>
                </a:lnTo>
                <a:lnTo>
                  <a:pt x="190500" y="52387"/>
                </a:lnTo>
                <a:lnTo>
                  <a:pt x="319750" y="52387"/>
                </a:lnTo>
                <a:lnTo>
                  <a:pt x="309647" y="42199"/>
                </a:lnTo>
                <a:lnTo>
                  <a:pt x="274276" y="19524"/>
                </a:lnTo>
                <a:lnTo>
                  <a:pt x="234179" y="5073"/>
                </a:lnTo>
                <a:lnTo>
                  <a:pt x="190500" y="0"/>
                </a:lnTo>
                <a:close/>
              </a:path>
              <a:path w="381000" h="558800">
                <a:moveTo>
                  <a:pt x="319750" y="52387"/>
                </a:moveTo>
                <a:lnTo>
                  <a:pt x="190500" y="52387"/>
                </a:lnTo>
                <a:lnTo>
                  <a:pt x="234244" y="59521"/>
                </a:lnTo>
                <a:lnTo>
                  <a:pt x="272270" y="79376"/>
                </a:lnTo>
                <a:lnTo>
                  <a:pt x="302279" y="109635"/>
                </a:lnTo>
                <a:lnTo>
                  <a:pt x="321970" y="147978"/>
                </a:lnTo>
                <a:lnTo>
                  <a:pt x="329045" y="192087"/>
                </a:lnTo>
                <a:lnTo>
                  <a:pt x="326799" y="217120"/>
                </a:lnTo>
                <a:lnTo>
                  <a:pt x="320200" y="241145"/>
                </a:lnTo>
                <a:lnTo>
                  <a:pt x="309460" y="263598"/>
                </a:lnTo>
                <a:lnTo>
                  <a:pt x="294787" y="283917"/>
                </a:lnTo>
                <a:lnTo>
                  <a:pt x="267290" y="320363"/>
                </a:lnTo>
                <a:lnTo>
                  <a:pt x="247610" y="354545"/>
                </a:lnTo>
                <a:lnTo>
                  <a:pt x="227499" y="403612"/>
                </a:lnTo>
                <a:lnTo>
                  <a:pt x="225168" y="419100"/>
                </a:lnTo>
                <a:lnTo>
                  <a:pt x="277122" y="419100"/>
                </a:lnTo>
                <a:lnTo>
                  <a:pt x="287878" y="390871"/>
                </a:lnTo>
                <a:lnTo>
                  <a:pt x="302669" y="362860"/>
                </a:lnTo>
                <a:lnTo>
                  <a:pt x="318875" y="337789"/>
                </a:lnTo>
                <a:lnTo>
                  <a:pt x="333870" y="318449"/>
                </a:lnTo>
                <a:lnTo>
                  <a:pt x="353604" y="291274"/>
                </a:lnTo>
                <a:lnTo>
                  <a:pt x="368431" y="260769"/>
                </a:lnTo>
                <a:lnTo>
                  <a:pt x="377759" y="227513"/>
                </a:lnTo>
                <a:lnTo>
                  <a:pt x="381000" y="192087"/>
                </a:lnTo>
                <a:lnTo>
                  <a:pt x="375968" y="148044"/>
                </a:lnTo>
                <a:lnTo>
                  <a:pt x="361636" y="107612"/>
                </a:lnTo>
                <a:lnTo>
                  <a:pt x="339148" y="71947"/>
                </a:lnTo>
                <a:lnTo>
                  <a:pt x="319750" y="52387"/>
                </a:lnTo>
                <a:close/>
              </a:path>
              <a:path w="381000" h="558800">
                <a:moveTo>
                  <a:pt x="200068" y="87312"/>
                </a:moveTo>
                <a:lnTo>
                  <a:pt x="190500" y="87312"/>
                </a:lnTo>
                <a:lnTo>
                  <a:pt x="150090" y="95558"/>
                </a:lnTo>
                <a:lnTo>
                  <a:pt x="117057" y="118032"/>
                </a:lnTo>
                <a:lnTo>
                  <a:pt x="94768" y="151340"/>
                </a:lnTo>
                <a:lnTo>
                  <a:pt x="86590" y="192087"/>
                </a:lnTo>
                <a:lnTo>
                  <a:pt x="86590" y="201734"/>
                </a:lnTo>
                <a:lnTo>
                  <a:pt x="94340" y="209550"/>
                </a:lnTo>
                <a:lnTo>
                  <a:pt x="113477" y="209550"/>
                </a:lnTo>
                <a:lnTo>
                  <a:pt x="121227" y="201734"/>
                </a:lnTo>
                <a:lnTo>
                  <a:pt x="121227" y="192087"/>
                </a:lnTo>
                <a:lnTo>
                  <a:pt x="126681" y="164919"/>
                </a:lnTo>
                <a:lnTo>
                  <a:pt x="141543" y="142714"/>
                </a:lnTo>
                <a:lnTo>
                  <a:pt x="163566" y="127733"/>
                </a:lnTo>
                <a:lnTo>
                  <a:pt x="190500" y="122237"/>
                </a:lnTo>
                <a:lnTo>
                  <a:pt x="200068" y="122237"/>
                </a:lnTo>
                <a:lnTo>
                  <a:pt x="207817" y="114421"/>
                </a:lnTo>
                <a:lnTo>
                  <a:pt x="207817" y="95126"/>
                </a:lnTo>
                <a:lnTo>
                  <a:pt x="200068" y="87312"/>
                </a:lnTo>
                <a:close/>
              </a:path>
              <a:path w="381000" h="558800">
                <a:moveTo>
                  <a:pt x="277069" y="454013"/>
                </a:moveTo>
                <a:lnTo>
                  <a:pt x="103930" y="454013"/>
                </a:lnTo>
                <a:lnTo>
                  <a:pt x="103974" y="504578"/>
                </a:lnTo>
                <a:lnTo>
                  <a:pt x="104980" y="507928"/>
                </a:lnTo>
                <a:lnTo>
                  <a:pt x="136618" y="555863"/>
                </a:lnTo>
                <a:lnTo>
                  <a:pt x="142030" y="558788"/>
                </a:lnTo>
                <a:lnTo>
                  <a:pt x="238969" y="558788"/>
                </a:lnTo>
                <a:lnTo>
                  <a:pt x="244381" y="555863"/>
                </a:lnTo>
                <a:lnTo>
                  <a:pt x="275997" y="507928"/>
                </a:lnTo>
                <a:lnTo>
                  <a:pt x="277001" y="504578"/>
                </a:lnTo>
                <a:lnTo>
                  <a:pt x="277069" y="4540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EE907531-F145-4256-9A9F-B26ABB066BEA}"/>
              </a:ext>
            </a:extLst>
          </p:cNvPr>
          <p:cNvSpPr/>
          <p:nvPr userDrawn="1"/>
        </p:nvSpPr>
        <p:spPr>
          <a:xfrm>
            <a:off x="261731" y="4630237"/>
            <a:ext cx="884809" cy="774208"/>
          </a:xfrm>
          <a:custGeom>
            <a:avLst/>
            <a:gdLst/>
            <a:ahLst/>
            <a:cxnLst/>
            <a:rect l="l" t="t" r="r" b="b"/>
            <a:pathLst>
              <a:path w="482600" h="422275">
                <a:moveTo>
                  <a:pt x="180975" y="241300"/>
                </a:moveTo>
                <a:lnTo>
                  <a:pt x="0" y="241300"/>
                </a:lnTo>
                <a:lnTo>
                  <a:pt x="0" y="377031"/>
                </a:lnTo>
                <a:lnTo>
                  <a:pt x="3676" y="394280"/>
                </a:lnTo>
                <a:lnTo>
                  <a:pt x="13573" y="408701"/>
                </a:lnTo>
                <a:lnTo>
                  <a:pt x="27994" y="418598"/>
                </a:lnTo>
                <a:lnTo>
                  <a:pt x="45243" y="422275"/>
                </a:lnTo>
                <a:lnTo>
                  <a:pt x="437356" y="422275"/>
                </a:lnTo>
                <a:lnTo>
                  <a:pt x="454605" y="418598"/>
                </a:lnTo>
                <a:lnTo>
                  <a:pt x="469026" y="408701"/>
                </a:lnTo>
                <a:lnTo>
                  <a:pt x="478923" y="394280"/>
                </a:lnTo>
                <a:lnTo>
                  <a:pt x="482600" y="377031"/>
                </a:lnTo>
                <a:lnTo>
                  <a:pt x="482600" y="301625"/>
                </a:lnTo>
                <a:lnTo>
                  <a:pt x="187723" y="301625"/>
                </a:lnTo>
                <a:lnTo>
                  <a:pt x="180975" y="294876"/>
                </a:lnTo>
                <a:lnTo>
                  <a:pt x="180975" y="241300"/>
                </a:lnTo>
                <a:close/>
              </a:path>
              <a:path w="482600" h="422275">
                <a:moveTo>
                  <a:pt x="482600" y="241300"/>
                </a:moveTo>
                <a:lnTo>
                  <a:pt x="301625" y="241300"/>
                </a:lnTo>
                <a:lnTo>
                  <a:pt x="301625" y="294876"/>
                </a:lnTo>
                <a:lnTo>
                  <a:pt x="294876" y="301625"/>
                </a:lnTo>
                <a:lnTo>
                  <a:pt x="482600" y="301625"/>
                </a:lnTo>
                <a:lnTo>
                  <a:pt x="482600" y="241300"/>
                </a:lnTo>
                <a:close/>
              </a:path>
              <a:path w="482600" h="422275">
                <a:moveTo>
                  <a:pt x="437356" y="90487"/>
                </a:moveTo>
                <a:lnTo>
                  <a:pt x="45243" y="90487"/>
                </a:lnTo>
                <a:lnTo>
                  <a:pt x="27994" y="94163"/>
                </a:lnTo>
                <a:lnTo>
                  <a:pt x="13573" y="104060"/>
                </a:lnTo>
                <a:lnTo>
                  <a:pt x="3676" y="118482"/>
                </a:lnTo>
                <a:lnTo>
                  <a:pt x="0" y="135731"/>
                </a:lnTo>
                <a:lnTo>
                  <a:pt x="0" y="211137"/>
                </a:lnTo>
                <a:lnTo>
                  <a:pt x="482600" y="211137"/>
                </a:lnTo>
                <a:lnTo>
                  <a:pt x="482600" y="135731"/>
                </a:lnTo>
                <a:lnTo>
                  <a:pt x="478923" y="118482"/>
                </a:lnTo>
                <a:lnTo>
                  <a:pt x="469026" y="104060"/>
                </a:lnTo>
                <a:lnTo>
                  <a:pt x="454605" y="94163"/>
                </a:lnTo>
                <a:lnTo>
                  <a:pt x="437356" y="90487"/>
                </a:lnTo>
                <a:close/>
              </a:path>
              <a:path w="482600" h="422275">
                <a:moveTo>
                  <a:pt x="316706" y="0"/>
                </a:moveTo>
                <a:lnTo>
                  <a:pt x="165893" y="0"/>
                </a:lnTo>
                <a:lnTo>
                  <a:pt x="148644" y="3676"/>
                </a:lnTo>
                <a:lnTo>
                  <a:pt x="134223" y="13573"/>
                </a:lnTo>
                <a:lnTo>
                  <a:pt x="124326" y="27994"/>
                </a:lnTo>
                <a:lnTo>
                  <a:pt x="120650" y="45243"/>
                </a:lnTo>
                <a:lnTo>
                  <a:pt x="120650" y="90487"/>
                </a:lnTo>
                <a:lnTo>
                  <a:pt x="180975" y="90487"/>
                </a:lnTo>
                <a:lnTo>
                  <a:pt x="180975" y="60325"/>
                </a:lnTo>
                <a:lnTo>
                  <a:pt x="361950" y="60325"/>
                </a:lnTo>
                <a:lnTo>
                  <a:pt x="361950" y="45243"/>
                </a:lnTo>
                <a:lnTo>
                  <a:pt x="358273" y="27994"/>
                </a:lnTo>
                <a:lnTo>
                  <a:pt x="348376" y="13573"/>
                </a:lnTo>
                <a:lnTo>
                  <a:pt x="333955" y="3676"/>
                </a:lnTo>
                <a:lnTo>
                  <a:pt x="316706" y="0"/>
                </a:lnTo>
                <a:close/>
              </a:path>
              <a:path w="482600" h="422275">
                <a:moveTo>
                  <a:pt x="361950" y="60325"/>
                </a:moveTo>
                <a:lnTo>
                  <a:pt x="301625" y="60325"/>
                </a:lnTo>
                <a:lnTo>
                  <a:pt x="301625" y="90487"/>
                </a:lnTo>
                <a:lnTo>
                  <a:pt x="361950" y="90487"/>
                </a:lnTo>
                <a:lnTo>
                  <a:pt x="361950" y="60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54B778B5-0298-441F-B6D1-49D2AB774642}"/>
              </a:ext>
            </a:extLst>
          </p:cNvPr>
          <p:cNvSpPr/>
          <p:nvPr userDrawn="1"/>
        </p:nvSpPr>
        <p:spPr>
          <a:xfrm>
            <a:off x="622744" y="701675"/>
            <a:ext cx="634556" cy="47626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00">
            <a:solidFill>
              <a:srgbClr val="44A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4BDFBED-E478-4F4C-A2EC-AE9D0090BE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525" y="2501616"/>
            <a:ext cx="10458450" cy="63272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Section Text</a:t>
            </a:r>
            <a:endParaRPr lang="en-GB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8D86B18-5E29-4B5C-9D22-608677133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3175" y="1944767"/>
            <a:ext cx="10458450" cy="632722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5EF93DE-4AB1-4302-B181-AF22B11FDC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9494" y="4501326"/>
            <a:ext cx="10458450" cy="632722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45A1A82-9581-4F8D-B9CB-8607147376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9494" y="5214995"/>
            <a:ext cx="10458450" cy="63272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Section Text</a:t>
            </a:r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329DD7-12B8-4E93-A0B8-F070BF8313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9494" y="309705"/>
            <a:ext cx="10569997" cy="802413"/>
          </a:xfrm>
        </p:spPr>
        <p:txBody>
          <a:bodyPr vert="horz" lIns="108000" tIns="36000" rIns="108000" bIns="36000" rtlCol="0">
            <a:normAutofit/>
          </a:bodyPr>
          <a:lstStyle>
            <a:lvl1pPr>
              <a:defRPr lang="en-US" sz="3398">
                <a:solidFill>
                  <a:srgbClr val="424B5D"/>
                </a:solidFill>
                <a:latin typeface="Montserrat Bold" panose="000008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Slide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8">
            <a:extLst>
              <a:ext uri="{FF2B5EF4-FFF2-40B4-BE49-F238E27FC236}">
                <a16:creationId xmlns:a16="http://schemas.microsoft.com/office/drawing/2014/main" id="{8259A576-CA98-405F-BD15-F59FD1A23071}"/>
              </a:ext>
            </a:extLst>
          </p:cNvPr>
          <p:cNvSpPr/>
          <p:nvPr userDrawn="1"/>
        </p:nvSpPr>
        <p:spPr>
          <a:xfrm>
            <a:off x="389324" y="2324874"/>
            <a:ext cx="1691913" cy="217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B71712A4-9DA2-4A3D-9B89-E9837CCC55FD}"/>
              </a:ext>
            </a:extLst>
          </p:cNvPr>
          <p:cNvSpPr/>
          <p:nvPr userDrawn="1"/>
        </p:nvSpPr>
        <p:spPr>
          <a:xfrm>
            <a:off x="386187" y="2946482"/>
            <a:ext cx="8158537" cy="513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F9DD0A67-A3CA-4E95-93BF-4A3100ED9289}"/>
              </a:ext>
            </a:extLst>
          </p:cNvPr>
          <p:cNvSpPr/>
          <p:nvPr userDrawn="1"/>
        </p:nvSpPr>
        <p:spPr>
          <a:xfrm>
            <a:off x="389324" y="4077474"/>
            <a:ext cx="1937518" cy="217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BC9C5736-A977-43A8-98C2-054D1D9D88FA}"/>
              </a:ext>
            </a:extLst>
          </p:cNvPr>
          <p:cNvSpPr/>
          <p:nvPr userDrawn="1"/>
        </p:nvSpPr>
        <p:spPr>
          <a:xfrm>
            <a:off x="388842" y="4559382"/>
            <a:ext cx="8085766" cy="8059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C1788210-BEC7-4AF0-B1A6-984CECF28D1C}"/>
              </a:ext>
            </a:extLst>
          </p:cNvPr>
          <p:cNvSpPr/>
          <p:nvPr userDrawn="1"/>
        </p:nvSpPr>
        <p:spPr>
          <a:xfrm>
            <a:off x="381000" y="1247774"/>
            <a:ext cx="5613400" cy="1584325"/>
          </a:xfrm>
          <a:custGeom>
            <a:avLst/>
            <a:gdLst/>
            <a:ahLst/>
            <a:cxnLst/>
            <a:rect l="l" t="t" r="r" b="b"/>
            <a:pathLst>
              <a:path w="5613400" h="2019300">
                <a:moveTo>
                  <a:pt x="0" y="0"/>
                </a:moveTo>
                <a:lnTo>
                  <a:pt x="5613400" y="0"/>
                </a:lnTo>
                <a:lnTo>
                  <a:pt x="5613400" y="2019300"/>
                </a:lnTo>
                <a:lnTo>
                  <a:pt x="0" y="2019300"/>
                </a:lnTo>
                <a:lnTo>
                  <a:pt x="0" y="0"/>
                </a:lnTo>
                <a:close/>
              </a:path>
            </a:pathLst>
          </a:custGeom>
          <a:solidFill>
            <a:srgbClr val="3487C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4BF31B5-2E34-46CD-8B8A-7339E15C070C}"/>
              </a:ext>
            </a:extLst>
          </p:cNvPr>
          <p:cNvSpPr/>
          <p:nvPr userDrawn="1"/>
        </p:nvSpPr>
        <p:spPr>
          <a:xfrm>
            <a:off x="6248400" y="1234948"/>
            <a:ext cx="5613400" cy="1597151"/>
          </a:xfrm>
          <a:custGeom>
            <a:avLst/>
            <a:gdLst/>
            <a:ahLst/>
            <a:cxnLst/>
            <a:rect l="l" t="t" r="r" b="b"/>
            <a:pathLst>
              <a:path w="5613400" h="2019300">
                <a:moveTo>
                  <a:pt x="0" y="0"/>
                </a:moveTo>
                <a:lnTo>
                  <a:pt x="5613400" y="0"/>
                </a:lnTo>
                <a:lnTo>
                  <a:pt x="5613400" y="2019300"/>
                </a:lnTo>
                <a:lnTo>
                  <a:pt x="0" y="2019300"/>
                </a:lnTo>
                <a:lnTo>
                  <a:pt x="0" y="0"/>
                </a:lnTo>
                <a:close/>
              </a:path>
            </a:pathLst>
          </a:custGeom>
          <a:solidFill>
            <a:srgbClr val="3487C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D4E2F380-045A-4A67-8E3B-89D30721CAB3}"/>
              </a:ext>
            </a:extLst>
          </p:cNvPr>
          <p:cNvSpPr/>
          <p:nvPr userDrawn="1"/>
        </p:nvSpPr>
        <p:spPr>
          <a:xfrm>
            <a:off x="381000" y="2997200"/>
            <a:ext cx="5613400" cy="2273300"/>
          </a:xfrm>
          <a:custGeom>
            <a:avLst/>
            <a:gdLst/>
            <a:ahLst/>
            <a:cxnLst/>
            <a:rect l="l" t="t" r="r" b="b"/>
            <a:pathLst>
              <a:path w="5613400" h="2273300">
                <a:moveTo>
                  <a:pt x="0" y="0"/>
                </a:moveTo>
                <a:lnTo>
                  <a:pt x="5613400" y="0"/>
                </a:lnTo>
                <a:lnTo>
                  <a:pt x="5613400" y="2273300"/>
                </a:lnTo>
                <a:lnTo>
                  <a:pt x="0" y="2273300"/>
                </a:lnTo>
                <a:lnTo>
                  <a:pt x="0" y="0"/>
                </a:lnTo>
                <a:close/>
              </a:path>
            </a:pathLst>
          </a:custGeom>
          <a:solidFill>
            <a:srgbClr val="3487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9">
            <a:extLst>
              <a:ext uri="{FF2B5EF4-FFF2-40B4-BE49-F238E27FC236}">
                <a16:creationId xmlns:a16="http://schemas.microsoft.com/office/drawing/2014/main" id="{C7D5D902-28E5-4945-A362-89D46DA8DEE9}"/>
              </a:ext>
            </a:extLst>
          </p:cNvPr>
          <p:cNvSpPr/>
          <p:nvPr userDrawn="1"/>
        </p:nvSpPr>
        <p:spPr>
          <a:xfrm>
            <a:off x="6248400" y="2997200"/>
            <a:ext cx="5613400" cy="2273300"/>
          </a:xfrm>
          <a:custGeom>
            <a:avLst/>
            <a:gdLst/>
            <a:ahLst/>
            <a:cxnLst/>
            <a:rect l="l" t="t" r="r" b="b"/>
            <a:pathLst>
              <a:path w="5613400" h="2273300">
                <a:moveTo>
                  <a:pt x="0" y="0"/>
                </a:moveTo>
                <a:lnTo>
                  <a:pt x="5613400" y="0"/>
                </a:lnTo>
                <a:lnTo>
                  <a:pt x="5613400" y="2273300"/>
                </a:lnTo>
                <a:lnTo>
                  <a:pt x="0" y="2273300"/>
                </a:lnTo>
                <a:lnTo>
                  <a:pt x="0" y="0"/>
                </a:lnTo>
                <a:close/>
              </a:path>
            </a:pathLst>
          </a:custGeom>
          <a:solidFill>
            <a:srgbClr val="3487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AA970C82-01C7-474C-8643-F403CB151ECE}"/>
              </a:ext>
            </a:extLst>
          </p:cNvPr>
          <p:cNvSpPr/>
          <p:nvPr userDrawn="1"/>
        </p:nvSpPr>
        <p:spPr>
          <a:xfrm>
            <a:off x="381000" y="5435600"/>
            <a:ext cx="11480800" cy="1219200"/>
          </a:xfrm>
          <a:custGeom>
            <a:avLst/>
            <a:gdLst/>
            <a:ahLst/>
            <a:cxnLst/>
            <a:rect l="l" t="t" r="r" b="b"/>
            <a:pathLst>
              <a:path w="11480800" h="1219200">
                <a:moveTo>
                  <a:pt x="0" y="0"/>
                </a:moveTo>
                <a:lnTo>
                  <a:pt x="11480800" y="0"/>
                </a:lnTo>
                <a:lnTo>
                  <a:pt x="114808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3487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D8FDEE4F-7915-4F18-B268-ADDAB26CCF6B}"/>
              </a:ext>
            </a:extLst>
          </p:cNvPr>
          <p:cNvSpPr/>
          <p:nvPr userDrawn="1"/>
        </p:nvSpPr>
        <p:spPr>
          <a:xfrm>
            <a:off x="622744" y="701675"/>
            <a:ext cx="634556" cy="47626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00">
            <a:solidFill>
              <a:srgbClr val="44A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83E4234-D1FF-4382-BF64-FFF1B869C8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974" y="1366439"/>
            <a:ext cx="3184525" cy="515283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0B4EED0E-7797-40CA-8D80-E58FDE6D14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53223" y="1363314"/>
            <a:ext cx="3184525" cy="51840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9E259766-76CC-4DB1-AB0D-61D3A631DC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5892" y="2009960"/>
            <a:ext cx="5303427" cy="61597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Section Text</a:t>
            </a:r>
            <a:endParaRPr lang="en-GB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E3D69B3-31A5-462C-A83F-1C2C169A43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8974" y="2035021"/>
            <a:ext cx="5303427" cy="5909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Section Text</a:t>
            </a:r>
            <a:endParaRPr lang="en-GB" dirty="0"/>
          </a:p>
        </p:txBody>
      </p:sp>
      <p:pic>
        <p:nvPicPr>
          <p:cNvPr id="3" name="Graphic 2" descr="Graduation cap">
            <a:extLst>
              <a:ext uri="{FF2B5EF4-FFF2-40B4-BE49-F238E27FC236}">
                <a16:creationId xmlns:a16="http://schemas.microsoft.com/office/drawing/2014/main" id="{999A331E-589B-427A-B042-6807821F333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77426" y="3541633"/>
            <a:ext cx="1943100" cy="2105025"/>
          </a:xfrm>
          <a:prstGeom prst="rect">
            <a:avLst/>
          </a:prstGeom>
          <a:effectLst/>
        </p:spPr>
      </p:pic>
      <p:pic>
        <p:nvPicPr>
          <p:cNvPr id="5" name="Graphic 4" descr="Classroom">
            <a:extLst>
              <a:ext uri="{FF2B5EF4-FFF2-40B4-BE49-F238E27FC236}">
                <a16:creationId xmlns:a16="http://schemas.microsoft.com/office/drawing/2014/main" id="{BEDE841B-2EE2-49D7-951C-198090DAE2E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3683" y="5542733"/>
            <a:ext cx="1070792" cy="1070792"/>
          </a:xfrm>
          <a:prstGeom prst="rect">
            <a:avLst/>
          </a:prstGeom>
        </p:spPr>
      </p:pic>
      <p:pic>
        <p:nvPicPr>
          <p:cNvPr id="7" name="Graphic 6" descr="Send">
            <a:extLst>
              <a:ext uri="{FF2B5EF4-FFF2-40B4-BE49-F238E27FC236}">
                <a16:creationId xmlns:a16="http://schemas.microsoft.com/office/drawing/2014/main" id="{CE490A98-CF92-4AD4-9958-2C4242E9896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69216" y="1280544"/>
            <a:ext cx="1114425" cy="1114425"/>
          </a:xfrm>
          <a:prstGeom prst="rect">
            <a:avLst/>
          </a:prstGeom>
        </p:spPr>
      </p:pic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B6D27B2-2AB1-4712-87DA-6E2B55AC29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974" y="3171358"/>
            <a:ext cx="3184525" cy="515283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7B408E70-F137-4B63-A86B-1E8C50AAC8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2593" y="3845659"/>
            <a:ext cx="5303427" cy="125021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Section Text</a:t>
            </a:r>
            <a:endParaRPr lang="en-GB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B6B8A53-84F2-4008-BA0B-D175E673CA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2225" y="3171358"/>
            <a:ext cx="3184525" cy="515283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1DD481B-6619-4E31-9D8D-DA93E53EF75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3386" y="3845659"/>
            <a:ext cx="5303427" cy="125021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Section Text</a:t>
            </a:r>
            <a:endParaRPr lang="en-GB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6F7EFC5-D96E-4A84-91DE-85C5322F475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8974" y="5501458"/>
            <a:ext cx="3184525" cy="43818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4B3F0041-DA0E-415F-9722-C579EF148F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8974" y="6005496"/>
            <a:ext cx="11217839" cy="59013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Section Text</a:t>
            </a:r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AAFC4D9A-CB62-4645-BE1B-51FE98EFD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9494" y="309705"/>
            <a:ext cx="10569997" cy="802413"/>
          </a:xfrm>
        </p:spPr>
        <p:txBody>
          <a:bodyPr vert="horz" lIns="108000" tIns="36000" rIns="108000" bIns="36000" rtlCol="0">
            <a:normAutofit/>
          </a:bodyPr>
          <a:lstStyle>
            <a:lvl1pPr>
              <a:defRPr lang="en-US" sz="3398">
                <a:solidFill>
                  <a:srgbClr val="424B5D"/>
                </a:solidFill>
                <a:latin typeface="Montserrat Bold" panose="000008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Slide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5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8">
            <a:extLst>
              <a:ext uri="{FF2B5EF4-FFF2-40B4-BE49-F238E27FC236}">
                <a16:creationId xmlns:a16="http://schemas.microsoft.com/office/drawing/2014/main" id="{8259A576-CA98-405F-BD15-F59FD1A23071}"/>
              </a:ext>
            </a:extLst>
          </p:cNvPr>
          <p:cNvSpPr/>
          <p:nvPr userDrawn="1"/>
        </p:nvSpPr>
        <p:spPr>
          <a:xfrm>
            <a:off x="389324" y="2324874"/>
            <a:ext cx="1691913" cy="217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B71712A4-9DA2-4A3D-9B89-E9837CCC55FD}"/>
              </a:ext>
            </a:extLst>
          </p:cNvPr>
          <p:cNvSpPr/>
          <p:nvPr userDrawn="1"/>
        </p:nvSpPr>
        <p:spPr>
          <a:xfrm>
            <a:off x="386187" y="2946482"/>
            <a:ext cx="8158537" cy="513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F9DD0A67-A3CA-4E95-93BF-4A3100ED9289}"/>
              </a:ext>
            </a:extLst>
          </p:cNvPr>
          <p:cNvSpPr/>
          <p:nvPr userDrawn="1"/>
        </p:nvSpPr>
        <p:spPr>
          <a:xfrm>
            <a:off x="5893282" y="3939843"/>
            <a:ext cx="1937518" cy="217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9">
            <a:extLst>
              <a:ext uri="{FF2B5EF4-FFF2-40B4-BE49-F238E27FC236}">
                <a16:creationId xmlns:a16="http://schemas.microsoft.com/office/drawing/2014/main" id="{F47873C0-4184-4E7A-A088-B56C0FA29F56}"/>
              </a:ext>
            </a:extLst>
          </p:cNvPr>
          <p:cNvSpPr/>
          <p:nvPr userDrawn="1"/>
        </p:nvSpPr>
        <p:spPr>
          <a:xfrm>
            <a:off x="6594346" y="4689644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163344" y="0"/>
                </a:moveTo>
                <a:lnTo>
                  <a:pt x="119921" y="5834"/>
                </a:lnTo>
                <a:lnTo>
                  <a:pt x="80901" y="22301"/>
                </a:lnTo>
                <a:lnTo>
                  <a:pt x="47842" y="47842"/>
                </a:lnTo>
                <a:lnTo>
                  <a:pt x="22301" y="80901"/>
                </a:lnTo>
                <a:lnTo>
                  <a:pt x="5834" y="119921"/>
                </a:lnTo>
                <a:lnTo>
                  <a:pt x="0" y="163344"/>
                </a:lnTo>
                <a:lnTo>
                  <a:pt x="5834" y="206768"/>
                </a:lnTo>
                <a:lnTo>
                  <a:pt x="22301" y="245788"/>
                </a:lnTo>
                <a:lnTo>
                  <a:pt x="47842" y="278847"/>
                </a:lnTo>
                <a:lnTo>
                  <a:pt x="80901" y="304388"/>
                </a:lnTo>
                <a:lnTo>
                  <a:pt x="119921" y="320854"/>
                </a:lnTo>
                <a:lnTo>
                  <a:pt x="163344" y="326689"/>
                </a:lnTo>
                <a:lnTo>
                  <a:pt x="206768" y="320854"/>
                </a:lnTo>
                <a:lnTo>
                  <a:pt x="245788" y="304388"/>
                </a:lnTo>
                <a:lnTo>
                  <a:pt x="278847" y="278847"/>
                </a:lnTo>
                <a:lnTo>
                  <a:pt x="304388" y="245788"/>
                </a:lnTo>
                <a:lnTo>
                  <a:pt x="320854" y="206768"/>
                </a:lnTo>
                <a:lnTo>
                  <a:pt x="326689" y="163344"/>
                </a:lnTo>
                <a:lnTo>
                  <a:pt x="320854" y="119921"/>
                </a:lnTo>
                <a:lnTo>
                  <a:pt x="304388" y="80901"/>
                </a:lnTo>
                <a:lnTo>
                  <a:pt x="278847" y="47842"/>
                </a:lnTo>
                <a:lnTo>
                  <a:pt x="245788" y="22301"/>
                </a:lnTo>
                <a:lnTo>
                  <a:pt x="206768" y="5834"/>
                </a:lnTo>
                <a:lnTo>
                  <a:pt x="163344" y="0"/>
                </a:lnTo>
                <a:close/>
              </a:path>
            </a:pathLst>
          </a:custGeom>
          <a:solidFill>
            <a:srgbClr val="234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0">
            <a:extLst>
              <a:ext uri="{FF2B5EF4-FFF2-40B4-BE49-F238E27FC236}">
                <a16:creationId xmlns:a16="http://schemas.microsoft.com/office/drawing/2014/main" id="{6451B371-3BEC-46DA-8D09-217063B1038E}"/>
              </a:ext>
            </a:extLst>
          </p:cNvPr>
          <p:cNvSpPr/>
          <p:nvPr userDrawn="1"/>
        </p:nvSpPr>
        <p:spPr>
          <a:xfrm>
            <a:off x="6715101" y="4788635"/>
            <a:ext cx="84454" cy="129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2120EAD8-A8E6-4D01-888A-F6235C13B317}"/>
              </a:ext>
            </a:extLst>
          </p:cNvPr>
          <p:cNvSpPr/>
          <p:nvPr userDrawn="1"/>
        </p:nvSpPr>
        <p:spPr>
          <a:xfrm>
            <a:off x="5884958" y="5856396"/>
            <a:ext cx="1755139" cy="653415"/>
          </a:xfrm>
          <a:custGeom>
            <a:avLst/>
            <a:gdLst/>
            <a:ahLst/>
            <a:cxnLst/>
            <a:rect l="l" t="t" r="r" b="b"/>
            <a:pathLst>
              <a:path w="1755139" h="653415">
                <a:moveTo>
                  <a:pt x="101600" y="653379"/>
                </a:moveTo>
                <a:lnTo>
                  <a:pt x="1653184" y="653379"/>
                </a:lnTo>
                <a:lnTo>
                  <a:pt x="1692731" y="645394"/>
                </a:lnTo>
                <a:lnTo>
                  <a:pt x="1725026" y="623620"/>
                </a:lnTo>
                <a:lnTo>
                  <a:pt x="1746800" y="591326"/>
                </a:lnTo>
                <a:lnTo>
                  <a:pt x="1754784" y="551779"/>
                </a:lnTo>
                <a:lnTo>
                  <a:pt x="1754784" y="0"/>
                </a:lnTo>
                <a:lnTo>
                  <a:pt x="0" y="0"/>
                </a:lnTo>
                <a:lnTo>
                  <a:pt x="0" y="551779"/>
                </a:lnTo>
                <a:lnTo>
                  <a:pt x="7982" y="591326"/>
                </a:lnTo>
                <a:lnTo>
                  <a:pt x="29754" y="623620"/>
                </a:lnTo>
                <a:lnTo>
                  <a:pt x="62048" y="645394"/>
                </a:lnTo>
                <a:lnTo>
                  <a:pt x="101600" y="653379"/>
                </a:lnTo>
                <a:close/>
              </a:path>
            </a:pathLst>
          </a:custGeom>
          <a:solidFill>
            <a:srgbClr val="2838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9AC74F80-9C02-4640-9BB4-12926F5B0585}"/>
              </a:ext>
            </a:extLst>
          </p:cNvPr>
          <p:cNvSpPr/>
          <p:nvPr userDrawn="1"/>
        </p:nvSpPr>
        <p:spPr>
          <a:xfrm>
            <a:off x="5633639" y="5021724"/>
            <a:ext cx="2262784" cy="1161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42">
            <a:extLst>
              <a:ext uri="{FF2B5EF4-FFF2-40B4-BE49-F238E27FC236}">
                <a16:creationId xmlns:a16="http://schemas.microsoft.com/office/drawing/2014/main" id="{675CC7D3-3224-461D-8CCE-90B6DD3744D3}"/>
              </a:ext>
            </a:extLst>
          </p:cNvPr>
          <p:cNvSpPr/>
          <p:nvPr userDrawn="1"/>
        </p:nvSpPr>
        <p:spPr>
          <a:xfrm>
            <a:off x="8554472" y="426028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163344" y="0"/>
                </a:moveTo>
                <a:lnTo>
                  <a:pt x="119921" y="5834"/>
                </a:lnTo>
                <a:lnTo>
                  <a:pt x="80901" y="22301"/>
                </a:lnTo>
                <a:lnTo>
                  <a:pt x="47842" y="47842"/>
                </a:lnTo>
                <a:lnTo>
                  <a:pt x="22301" y="80901"/>
                </a:lnTo>
                <a:lnTo>
                  <a:pt x="5834" y="119921"/>
                </a:lnTo>
                <a:lnTo>
                  <a:pt x="0" y="163344"/>
                </a:lnTo>
                <a:lnTo>
                  <a:pt x="5834" y="206768"/>
                </a:lnTo>
                <a:lnTo>
                  <a:pt x="22301" y="245788"/>
                </a:lnTo>
                <a:lnTo>
                  <a:pt x="47842" y="278847"/>
                </a:lnTo>
                <a:lnTo>
                  <a:pt x="80901" y="304388"/>
                </a:lnTo>
                <a:lnTo>
                  <a:pt x="119921" y="320854"/>
                </a:lnTo>
                <a:lnTo>
                  <a:pt x="163344" y="326689"/>
                </a:lnTo>
                <a:lnTo>
                  <a:pt x="206768" y="320854"/>
                </a:lnTo>
                <a:lnTo>
                  <a:pt x="245788" y="304388"/>
                </a:lnTo>
                <a:lnTo>
                  <a:pt x="278847" y="278847"/>
                </a:lnTo>
                <a:lnTo>
                  <a:pt x="304388" y="245788"/>
                </a:lnTo>
                <a:lnTo>
                  <a:pt x="320854" y="206768"/>
                </a:lnTo>
                <a:lnTo>
                  <a:pt x="326689" y="163344"/>
                </a:lnTo>
                <a:lnTo>
                  <a:pt x="320854" y="119921"/>
                </a:lnTo>
                <a:lnTo>
                  <a:pt x="304388" y="80901"/>
                </a:lnTo>
                <a:lnTo>
                  <a:pt x="278847" y="47842"/>
                </a:lnTo>
                <a:lnTo>
                  <a:pt x="245788" y="22301"/>
                </a:lnTo>
                <a:lnTo>
                  <a:pt x="206768" y="5834"/>
                </a:lnTo>
                <a:lnTo>
                  <a:pt x="163344" y="0"/>
                </a:lnTo>
                <a:close/>
              </a:path>
            </a:pathLst>
          </a:custGeom>
          <a:solidFill>
            <a:srgbClr val="234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43">
            <a:extLst>
              <a:ext uri="{FF2B5EF4-FFF2-40B4-BE49-F238E27FC236}">
                <a16:creationId xmlns:a16="http://schemas.microsoft.com/office/drawing/2014/main" id="{93AF0620-2FB8-4115-8405-A56525C5C9B5}"/>
              </a:ext>
            </a:extLst>
          </p:cNvPr>
          <p:cNvSpPr/>
          <p:nvPr userDrawn="1"/>
        </p:nvSpPr>
        <p:spPr>
          <a:xfrm>
            <a:off x="8671582" y="4357940"/>
            <a:ext cx="91033" cy="1309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4C3AD64A-9755-4BB9-89AC-9EF1B970356C}"/>
              </a:ext>
            </a:extLst>
          </p:cNvPr>
          <p:cNvSpPr/>
          <p:nvPr userDrawn="1"/>
        </p:nvSpPr>
        <p:spPr>
          <a:xfrm>
            <a:off x="7591101" y="4570456"/>
            <a:ext cx="2262784" cy="11613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86B3E45F-5208-4C0A-AED5-54BED32AF42D}"/>
              </a:ext>
            </a:extLst>
          </p:cNvPr>
          <p:cNvSpPr/>
          <p:nvPr userDrawn="1"/>
        </p:nvSpPr>
        <p:spPr>
          <a:xfrm>
            <a:off x="7845101" y="4773661"/>
            <a:ext cx="1755139" cy="653415"/>
          </a:xfrm>
          <a:custGeom>
            <a:avLst/>
            <a:gdLst/>
            <a:ahLst/>
            <a:cxnLst/>
            <a:rect l="l" t="t" r="r" b="b"/>
            <a:pathLst>
              <a:path w="1755139" h="653414">
                <a:moveTo>
                  <a:pt x="1653184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7"/>
                </a:lnTo>
                <a:lnTo>
                  <a:pt x="7984" y="62052"/>
                </a:lnTo>
                <a:lnTo>
                  <a:pt x="0" y="101599"/>
                </a:lnTo>
                <a:lnTo>
                  <a:pt x="0" y="653378"/>
                </a:lnTo>
                <a:lnTo>
                  <a:pt x="1754784" y="653378"/>
                </a:lnTo>
                <a:lnTo>
                  <a:pt x="1754784" y="101599"/>
                </a:lnTo>
                <a:lnTo>
                  <a:pt x="1746801" y="62052"/>
                </a:lnTo>
                <a:lnTo>
                  <a:pt x="1725029" y="29757"/>
                </a:lnTo>
                <a:lnTo>
                  <a:pt x="1692735" y="7984"/>
                </a:lnTo>
                <a:lnTo>
                  <a:pt x="16531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C9198945-58E1-4F78-AED3-F615D92F1C2C}"/>
              </a:ext>
            </a:extLst>
          </p:cNvPr>
          <p:cNvSpPr/>
          <p:nvPr userDrawn="1"/>
        </p:nvSpPr>
        <p:spPr>
          <a:xfrm>
            <a:off x="7845114" y="5427039"/>
            <a:ext cx="1755139" cy="1083310"/>
          </a:xfrm>
          <a:custGeom>
            <a:avLst/>
            <a:gdLst/>
            <a:ahLst/>
            <a:cxnLst/>
            <a:rect l="l" t="t" r="r" b="b"/>
            <a:pathLst>
              <a:path w="1755139" h="1083309">
                <a:moveTo>
                  <a:pt x="101600" y="1082742"/>
                </a:moveTo>
                <a:lnTo>
                  <a:pt x="1653184" y="1082742"/>
                </a:lnTo>
                <a:lnTo>
                  <a:pt x="1692731" y="1074757"/>
                </a:lnTo>
                <a:lnTo>
                  <a:pt x="1725026" y="1052984"/>
                </a:lnTo>
                <a:lnTo>
                  <a:pt x="1746800" y="1020689"/>
                </a:lnTo>
                <a:lnTo>
                  <a:pt x="1754784" y="981142"/>
                </a:lnTo>
                <a:lnTo>
                  <a:pt x="1754784" y="0"/>
                </a:lnTo>
                <a:lnTo>
                  <a:pt x="0" y="0"/>
                </a:lnTo>
                <a:lnTo>
                  <a:pt x="0" y="981142"/>
                </a:lnTo>
                <a:lnTo>
                  <a:pt x="7982" y="1020689"/>
                </a:lnTo>
                <a:lnTo>
                  <a:pt x="29754" y="1052984"/>
                </a:lnTo>
                <a:lnTo>
                  <a:pt x="62048" y="1074757"/>
                </a:lnTo>
                <a:lnTo>
                  <a:pt x="101600" y="1082742"/>
                </a:lnTo>
                <a:close/>
              </a:path>
            </a:pathLst>
          </a:custGeom>
          <a:solidFill>
            <a:srgbClr val="FB4B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45D94B08-68F5-4EF2-9843-60A73611C309}"/>
              </a:ext>
            </a:extLst>
          </p:cNvPr>
          <p:cNvSpPr/>
          <p:nvPr userDrawn="1"/>
        </p:nvSpPr>
        <p:spPr>
          <a:xfrm>
            <a:off x="10505294" y="38402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163344" y="0"/>
                </a:moveTo>
                <a:lnTo>
                  <a:pt x="119921" y="5834"/>
                </a:lnTo>
                <a:lnTo>
                  <a:pt x="80901" y="22301"/>
                </a:lnTo>
                <a:lnTo>
                  <a:pt x="47842" y="47842"/>
                </a:lnTo>
                <a:lnTo>
                  <a:pt x="22301" y="80901"/>
                </a:lnTo>
                <a:lnTo>
                  <a:pt x="5834" y="119921"/>
                </a:lnTo>
                <a:lnTo>
                  <a:pt x="0" y="163344"/>
                </a:lnTo>
                <a:lnTo>
                  <a:pt x="5834" y="206768"/>
                </a:lnTo>
                <a:lnTo>
                  <a:pt x="22301" y="245788"/>
                </a:lnTo>
                <a:lnTo>
                  <a:pt x="47842" y="278847"/>
                </a:lnTo>
                <a:lnTo>
                  <a:pt x="80901" y="304388"/>
                </a:lnTo>
                <a:lnTo>
                  <a:pt x="119921" y="320854"/>
                </a:lnTo>
                <a:lnTo>
                  <a:pt x="163344" y="326689"/>
                </a:lnTo>
                <a:lnTo>
                  <a:pt x="206768" y="320854"/>
                </a:lnTo>
                <a:lnTo>
                  <a:pt x="245788" y="304388"/>
                </a:lnTo>
                <a:lnTo>
                  <a:pt x="278847" y="278847"/>
                </a:lnTo>
                <a:lnTo>
                  <a:pt x="304388" y="245788"/>
                </a:lnTo>
                <a:lnTo>
                  <a:pt x="320854" y="206768"/>
                </a:lnTo>
                <a:lnTo>
                  <a:pt x="326689" y="163344"/>
                </a:lnTo>
                <a:lnTo>
                  <a:pt x="320854" y="119921"/>
                </a:lnTo>
                <a:lnTo>
                  <a:pt x="304388" y="80901"/>
                </a:lnTo>
                <a:lnTo>
                  <a:pt x="278847" y="47842"/>
                </a:lnTo>
                <a:lnTo>
                  <a:pt x="245788" y="22301"/>
                </a:lnTo>
                <a:lnTo>
                  <a:pt x="206768" y="5834"/>
                </a:lnTo>
                <a:lnTo>
                  <a:pt x="163344" y="0"/>
                </a:lnTo>
                <a:close/>
              </a:path>
            </a:pathLst>
          </a:custGeom>
          <a:solidFill>
            <a:srgbClr val="234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46">
            <a:extLst>
              <a:ext uri="{FF2B5EF4-FFF2-40B4-BE49-F238E27FC236}">
                <a16:creationId xmlns:a16="http://schemas.microsoft.com/office/drawing/2014/main" id="{2310720B-1112-4B32-B713-9DE6B37490AA}"/>
              </a:ext>
            </a:extLst>
          </p:cNvPr>
          <p:cNvSpPr/>
          <p:nvPr userDrawn="1"/>
        </p:nvSpPr>
        <p:spPr>
          <a:xfrm>
            <a:off x="10621337" y="3937913"/>
            <a:ext cx="91922" cy="1323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6">
            <a:extLst>
              <a:ext uri="{FF2B5EF4-FFF2-40B4-BE49-F238E27FC236}">
                <a16:creationId xmlns:a16="http://schemas.microsoft.com/office/drawing/2014/main" id="{5286532B-A131-48EF-A5A0-E1258FA40202}"/>
              </a:ext>
            </a:extLst>
          </p:cNvPr>
          <p:cNvSpPr/>
          <p:nvPr userDrawn="1"/>
        </p:nvSpPr>
        <p:spPr>
          <a:xfrm>
            <a:off x="9529858" y="4150676"/>
            <a:ext cx="2273300" cy="1155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2101EF87-66DA-4E11-8152-AFB47D8562C2}"/>
              </a:ext>
            </a:extLst>
          </p:cNvPr>
          <p:cNvSpPr/>
          <p:nvPr userDrawn="1"/>
        </p:nvSpPr>
        <p:spPr>
          <a:xfrm>
            <a:off x="9783858" y="5001576"/>
            <a:ext cx="1765300" cy="1511300"/>
          </a:xfrm>
          <a:custGeom>
            <a:avLst/>
            <a:gdLst/>
            <a:ahLst/>
            <a:cxnLst/>
            <a:rect l="l" t="t" r="r" b="b"/>
            <a:pathLst>
              <a:path w="1765300" h="1511300">
                <a:moveTo>
                  <a:pt x="101600" y="1511299"/>
                </a:moveTo>
                <a:lnTo>
                  <a:pt x="1663700" y="1511299"/>
                </a:lnTo>
                <a:lnTo>
                  <a:pt x="1703247" y="1503315"/>
                </a:lnTo>
                <a:lnTo>
                  <a:pt x="1735542" y="1481540"/>
                </a:lnTo>
                <a:lnTo>
                  <a:pt x="1757315" y="1449245"/>
                </a:lnTo>
                <a:lnTo>
                  <a:pt x="1765300" y="1409699"/>
                </a:lnTo>
                <a:lnTo>
                  <a:pt x="1765300" y="0"/>
                </a:lnTo>
                <a:lnTo>
                  <a:pt x="0" y="0"/>
                </a:lnTo>
                <a:lnTo>
                  <a:pt x="0" y="1409699"/>
                </a:lnTo>
                <a:lnTo>
                  <a:pt x="7984" y="1449245"/>
                </a:lnTo>
                <a:lnTo>
                  <a:pt x="29759" y="1481540"/>
                </a:lnTo>
                <a:lnTo>
                  <a:pt x="62054" y="1503315"/>
                </a:lnTo>
                <a:lnTo>
                  <a:pt x="101600" y="1511299"/>
                </a:lnTo>
                <a:close/>
              </a:path>
            </a:pathLst>
          </a:custGeom>
          <a:solidFill>
            <a:srgbClr val="44A9F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>
            <a:extLst>
              <a:ext uri="{FF2B5EF4-FFF2-40B4-BE49-F238E27FC236}">
                <a16:creationId xmlns:a16="http://schemas.microsoft.com/office/drawing/2014/main" id="{1CD63FA9-E37F-428B-977F-9B1761069DF1}"/>
              </a:ext>
            </a:extLst>
          </p:cNvPr>
          <p:cNvSpPr/>
          <p:nvPr userDrawn="1"/>
        </p:nvSpPr>
        <p:spPr>
          <a:xfrm>
            <a:off x="10933700" y="2943872"/>
            <a:ext cx="93522" cy="1309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">
            <a:extLst>
              <a:ext uri="{FF2B5EF4-FFF2-40B4-BE49-F238E27FC236}">
                <a16:creationId xmlns:a16="http://schemas.microsoft.com/office/drawing/2014/main" id="{00F5C72B-F56B-4423-9946-C35F61ACFB0D}"/>
              </a:ext>
            </a:extLst>
          </p:cNvPr>
          <p:cNvSpPr/>
          <p:nvPr userDrawn="1"/>
        </p:nvSpPr>
        <p:spPr>
          <a:xfrm>
            <a:off x="622744" y="701675"/>
            <a:ext cx="634556" cy="47626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00">
            <a:solidFill>
              <a:srgbClr val="44A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1734A464-F0F2-4312-A5D0-2D841B674C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825" y="1200155"/>
            <a:ext cx="10928350" cy="239870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436875" indent="0">
              <a:buNone/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65" name="object 11">
            <a:extLst>
              <a:ext uri="{FF2B5EF4-FFF2-40B4-BE49-F238E27FC236}">
                <a16:creationId xmlns:a16="http://schemas.microsoft.com/office/drawing/2014/main" id="{05BE6727-5C60-4E87-81BE-6832E71FFE25}"/>
              </a:ext>
            </a:extLst>
          </p:cNvPr>
          <p:cNvSpPr/>
          <p:nvPr userDrawn="1"/>
        </p:nvSpPr>
        <p:spPr>
          <a:xfrm>
            <a:off x="5883137" y="5201983"/>
            <a:ext cx="1755139" cy="653415"/>
          </a:xfrm>
          <a:custGeom>
            <a:avLst/>
            <a:gdLst/>
            <a:ahLst/>
            <a:cxnLst/>
            <a:rect l="l" t="t" r="r" b="b"/>
            <a:pathLst>
              <a:path w="1755139" h="653414">
                <a:moveTo>
                  <a:pt x="1653184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7"/>
                </a:lnTo>
                <a:lnTo>
                  <a:pt x="7984" y="62052"/>
                </a:lnTo>
                <a:lnTo>
                  <a:pt x="0" y="101599"/>
                </a:lnTo>
                <a:lnTo>
                  <a:pt x="0" y="653378"/>
                </a:lnTo>
                <a:lnTo>
                  <a:pt x="1754784" y="653378"/>
                </a:lnTo>
                <a:lnTo>
                  <a:pt x="1754784" y="101599"/>
                </a:lnTo>
                <a:lnTo>
                  <a:pt x="1746801" y="62052"/>
                </a:lnTo>
                <a:lnTo>
                  <a:pt x="1725029" y="29757"/>
                </a:lnTo>
                <a:lnTo>
                  <a:pt x="1692735" y="7984"/>
                </a:lnTo>
                <a:lnTo>
                  <a:pt x="16531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B51E26D9-350C-4F36-94B0-C6ADF2C59E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74307" y="5358608"/>
            <a:ext cx="1560434" cy="340163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424B5D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436875" indent="0">
              <a:buNone/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STEP TITLE</a:t>
            </a:r>
          </a:p>
          <a:p>
            <a:pPr lvl="0"/>
            <a:endParaRPr lang="en-US" dirty="0"/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E45592DA-A413-463B-8A15-7AD632EE31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74307" y="5888460"/>
            <a:ext cx="1560434" cy="54085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436875" indent="0">
              <a:buNone/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Step 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7C440ABF-6E71-44B9-86F5-E974E0ED6A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88241" y="4981063"/>
            <a:ext cx="1641603" cy="340163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424B5D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436875" indent="0">
              <a:buNone/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STEP TITLE</a:t>
            </a:r>
          </a:p>
          <a:p>
            <a:pPr lvl="0"/>
            <a:endParaRPr lang="en-US" dirty="0"/>
          </a:p>
        </p:txBody>
      </p:sp>
      <p:sp>
        <p:nvSpPr>
          <p:cNvPr id="69" name="Text Placeholder 4">
            <a:extLst>
              <a:ext uri="{FF2B5EF4-FFF2-40B4-BE49-F238E27FC236}">
                <a16:creationId xmlns:a16="http://schemas.microsoft.com/office/drawing/2014/main" id="{BCD57292-84DC-45C4-8297-520E6FAF07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28957" y="5538844"/>
            <a:ext cx="1560434" cy="84636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436875" indent="0">
              <a:buNone/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Step 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70" name="Text Placeholder 4">
            <a:extLst>
              <a:ext uri="{FF2B5EF4-FFF2-40B4-BE49-F238E27FC236}">
                <a16:creationId xmlns:a16="http://schemas.microsoft.com/office/drawing/2014/main" id="{A9181E1F-6541-45BE-9742-02CF23BBA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04637" y="5110949"/>
            <a:ext cx="1560434" cy="127426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436875" indent="0">
              <a:buNone/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Step 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71" name="object 11">
            <a:extLst>
              <a:ext uri="{FF2B5EF4-FFF2-40B4-BE49-F238E27FC236}">
                <a16:creationId xmlns:a16="http://schemas.microsoft.com/office/drawing/2014/main" id="{4FBE723A-1CBD-469B-B14F-EB6ED4F3A377}"/>
              </a:ext>
            </a:extLst>
          </p:cNvPr>
          <p:cNvSpPr/>
          <p:nvPr userDrawn="1"/>
        </p:nvSpPr>
        <p:spPr>
          <a:xfrm>
            <a:off x="9786312" y="4350841"/>
            <a:ext cx="1755139" cy="653415"/>
          </a:xfrm>
          <a:custGeom>
            <a:avLst/>
            <a:gdLst/>
            <a:ahLst/>
            <a:cxnLst/>
            <a:rect l="l" t="t" r="r" b="b"/>
            <a:pathLst>
              <a:path w="1755139" h="653414">
                <a:moveTo>
                  <a:pt x="1653184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7"/>
                </a:lnTo>
                <a:lnTo>
                  <a:pt x="7984" y="62052"/>
                </a:lnTo>
                <a:lnTo>
                  <a:pt x="0" y="101599"/>
                </a:lnTo>
                <a:lnTo>
                  <a:pt x="0" y="653378"/>
                </a:lnTo>
                <a:lnTo>
                  <a:pt x="1754784" y="653378"/>
                </a:lnTo>
                <a:lnTo>
                  <a:pt x="1754784" y="101599"/>
                </a:lnTo>
                <a:lnTo>
                  <a:pt x="1746801" y="62052"/>
                </a:lnTo>
                <a:lnTo>
                  <a:pt x="1725029" y="29757"/>
                </a:lnTo>
                <a:lnTo>
                  <a:pt x="1692735" y="7984"/>
                </a:lnTo>
                <a:lnTo>
                  <a:pt x="16531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Text Placeholder 4">
            <a:extLst>
              <a:ext uri="{FF2B5EF4-FFF2-40B4-BE49-F238E27FC236}">
                <a16:creationId xmlns:a16="http://schemas.microsoft.com/office/drawing/2014/main" id="{582F8E13-E8D2-45A2-AB63-75BF381E2D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88786" y="4521609"/>
            <a:ext cx="1566042" cy="340163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424B5D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8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436875" indent="0">
              <a:buNone/>
              <a:defRPr sz="2400">
                <a:solidFill>
                  <a:srgbClr val="424B5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STEP TITLE</a:t>
            </a:r>
          </a:p>
          <a:p>
            <a:pPr lvl="0"/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A2977E9-9D9F-4C05-A2D3-1DAD411707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9494" y="309705"/>
            <a:ext cx="10569997" cy="802413"/>
          </a:xfrm>
        </p:spPr>
        <p:txBody>
          <a:bodyPr vert="horz" lIns="108000" tIns="36000" rIns="108000" bIns="36000" rtlCol="0">
            <a:normAutofit/>
          </a:bodyPr>
          <a:lstStyle>
            <a:lvl1pPr>
              <a:defRPr lang="en-US" sz="3398">
                <a:solidFill>
                  <a:srgbClr val="424B5D"/>
                </a:solidFill>
                <a:latin typeface="Montserrat Bold" panose="000008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Slide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825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8">
            <a:extLst>
              <a:ext uri="{FF2B5EF4-FFF2-40B4-BE49-F238E27FC236}">
                <a16:creationId xmlns:a16="http://schemas.microsoft.com/office/drawing/2014/main" id="{8259A576-CA98-405F-BD15-F59FD1A23071}"/>
              </a:ext>
            </a:extLst>
          </p:cNvPr>
          <p:cNvSpPr/>
          <p:nvPr userDrawn="1"/>
        </p:nvSpPr>
        <p:spPr>
          <a:xfrm>
            <a:off x="389324" y="2324874"/>
            <a:ext cx="1691913" cy="217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B71712A4-9DA2-4A3D-9B89-E9837CCC55FD}"/>
              </a:ext>
            </a:extLst>
          </p:cNvPr>
          <p:cNvSpPr/>
          <p:nvPr userDrawn="1"/>
        </p:nvSpPr>
        <p:spPr>
          <a:xfrm>
            <a:off x="386187" y="2946482"/>
            <a:ext cx="8158537" cy="513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F9DD0A67-A3CA-4E95-93BF-4A3100ED9289}"/>
              </a:ext>
            </a:extLst>
          </p:cNvPr>
          <p:cNvSpPr/>
          <p:nvPr userDrawn="1"/>
        </p:nvSpPr>
        <p:spPr>
          <a:xfrm>
            <a:off x="389324" y="4077474"/>
            <a:ext cx="1937518" cy="217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BC9C5736-A977-43A8-98C2-054D1D9D88FA}"/>
              </a:ext>
            </a:extLst>
          </p:cNvPr>
          <p:cNvSpPr/>
          <p:nvPr userDrawn="1"/>
        </p:nvSpPr>
        <p:spPr>
          <a:xfrm>
            <a:off x="388842" y="4559382"/>
            <a:ext cx="8085766" cy="8059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9522631-65AC-4310-9B1E-1826B8400E55}"/>
              </a:ext>
            </a:extLst>
          </p:cNvPr>
          <p:cNvSpPr/>
          <p:nvPr userDrawn="1"/>
        </p:nvSpPr>
        <p:spPr>
          <a:xfrm>
            <a:off x="10679315" y="334646"/>
            <a:ext cx="1093470" cy="829310"/>
          </a:xfrm>
          <a:custGeom>
            <a:avLst/>
            <a:gdLst/>
            <a:ahLst/>
            <a:cxnLst/>
            <a:rect l="l" t="t" r="r" b="b"/>
            <a:pathLst>
              <a:path w="1093470" h="829310">
                <a:moveTo>
                  <a:pt x="546261" y="0"/>
                </a:moveTo>
                <a:lnTo>
                  <a:pt x="0" y="290475"/>
                </a:lnTo>
                <a:lnTo>
                  <a:pt x="213473" y="399117"/>
                </a:lnTo>
                <a:lnTo>
                  <a:pt x="213473" y="663671"/>
                </a:lnTo>
                <a:lnTo>
                  <a:pt x="546261" y="829113"/>
                </a:lnTo>
                <a:lnTo>
                  <a:pt x="776562" y="714752"/>
                </a:lnTo>
                <a:lnTo>
                  <a:pt x="546642" y="714752"/>
                </a:lnTo>
                <a:lnTo>
                  <a:pt x="546832" y="714658"/>
                </a:lnTo>
                <a:lnTo>
                  <a:pt x="316396" y="600392"/>
                </a:lnTo>
                <a:lnTo>
                  <a:pt x="316396" y="452104"/>
                </a:lnTo>
                <a:lnTo>
                  <a:pt x="542520" y="452104"/>
                </a:lnTo>
                <a:lnTo>
                  <a:pt x="226052" y="290856"/>
                </a:lnTo>
                <a:lnTo>
                  <a:pt x="546261" y="115122"/>
                </a:lnTo>
                <a:lnTo>
                  <a:pt x="762625" y="115122"/>
                </a:lnTo>
                <a:lnTo>
                  <a:pt x="546261" y="0"/>
                </a:lnTo>
                <a:close/>
              </a:path>
              <a:path w="1093470" h="829310">
                <a:moveTo>
                  <a:pt x="546832" y="714658"/>
                </a:moveTo>
                <a:lnTo>
                  <a:pt x="546642" y="714752"/>
                </a:lnTo>
                <a:lnTo>
                  <a:pt x="547023" y="714752"/>
                </a:lnTo>
                <a:lnTo>
                  <a:pt x="546832" y="714658"/>
                </a:lnTo>
                <a:close/>
              </a:path>
              <a:path w="1093470" h="829310">
                <a:moveTo>
                  <a:pt x="879430" y="452104"/>
                </a:moveTo>
                <a:lnTo>
                  <a:pt x="776888" y="452104"/>
                </a:lnTo>
                <a:lnTo>
                  <a:pt x="776888" y="600392"/>
                </a:lnTo>
                <a:lnTo>
                  <a:pt x="546832" y="714658"/>
                </a:lnTo>
                <a:lnTo>
                  <a:pt x="547023" y="714752"/>
                </a:lnTo>
                <a:lnTo>
                  <a:pt x="776562" y="714752"/>
                </a:lnTo>
                <a:lnTo>
                  <a:pt x="879430" y="663671"/>
                </a:lnTo>
                <a:lnTo>
                  <a:pt x="879430" y="452104"/>
                </a:lnTo>
                <a:close/>
              </a:path>
              <a:path w="1093470" h="829310">
                <a:moveTo>
                  <a:pt x="542520" y="452104"/>
                </a:moveTo>
                <a:lnTo>
                  <a:pt x="316396" y="452104"/>
                </a:lnTo>
                <a:lnTo>
                  <a:pt x="546642" y="569514"/>
                </a:lnTo>
                <a:lnTo>
                  <a:pt x="773149" y="454011"/>
                </a:lnTo>
                <a:lnTo>
                  <a:pt x="546261" y="454011"/>
                </a:lnTo>
                <a:lnTo>
                  <a:pt x="542520" y="452104"/>
                </a:lnTo>
                <a:close/>
              </a:path>
              <a:path w="1093470" h="829310">
                <a:moveTo>
                  <a:pt x="762625" y="115122"/>
                </a:moveTo>
                <a:lnTo>
                  <a:pt x="546261" y="115122"/>
                </a:lnTo>
                <a:lnTo>
                  <a:pt x="866470" y="290856"/>
                </a:lnTo>
                <a:lnTo>
                  <a:pt x="546261" y="454011"/>
                </a:lnTo>
                <a:lnTo>
                  <a:pt x="773149" y="454011"/>
                </a:lnTo>
                <a:lnTo>
                  <a:pt x="776888" y="452104"/>
                </a:lnTo>
                <a:lnTo>
                  <a:pt x="879430" y="452104"/>
                </a:lnTo>
                <a:lnTo>
                  <a:pt x="879430" y="399500"/>
                </a:lnTo>
                <a:lnTo>
                  <a:pt x="1092903" y="290856"/>
                </a:lnTo>
                <a:lnTo>
                  <a:pt x="762625" y="115122"/>
                </a:lnTo>
                <a:close/>
              </a:path>
            </a:pathLst>
          </a:custGeom>
          <a:solidFill>
            <a:srgbClr val="44A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AFEC3064-4E70-4E3D-9F9A-8AF2F279CC20}"/>
              </a:ext>
            </a:extLst>
          </p:cNvPr>
          <p:cNvSpPr/>
          <p:nvPr userDrawn="1"/>
        </p:nvSpPr>
        <p:spPr>
          <a:xfrm>
            <a:off x="3784600" y="1511300"/>
            <a:ext cx="8458200" cy="1333500"/>
          </a:xfrm>
          <a:custGeom>
            <a:avLst/>
            <a:gdLst/>
            <a:ahLst/>
            <a:cxnLst/>
            <a:rect l="l" t="t" r="r" b="b"/>
            <a:pathLst>
              <a:path w="8458200" h="1333500">
                <a:moveTo>
                  <a:pt x="0" y="0"/>
                </a:moveTo>
                <a:lnTo>
                  <a:pt x="8458200" y="0"/>
                </a:lnTo>
                <a:lnTo>
                  <a:pt x="84582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B3CF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06428809-B8B3-43E8-9FCC-62FCB71B5468}"/>
              </a:ext>
            </a:extLst>
          </p:cNvPr>
          <p:cNvSpPr/>
          <p:nvPr userDrawn="1"/>
        </p:nvSpPr>
        <p:spPr>
          <a:xfrm>
            <a:off x="0" y="1511300"/>
            <a:ext cx="3784600" cy="1333500"/>
          </a:xfrm>
          <a:custGeom>
            <a:avLst/>
            <a:gdLst/>
            <a:ahLst/>
            <a:cxnLst/>
            <a:rect l="l" t="t" r="r" b="b"/>
            <a:pathLst>
              <a:path w="3784600" h="1333500">
                <a:moveTo>
                  <a:pt x="0" y="0"/>
                </a:moveTo>
                <a:lnTo>
                  <a:pt x="3784600" y="0"/>
                </a:lnTo>
                <a:lnTo>
                  <a:pt x="37846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85BC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2655CF99-2C2B-4F42-A2A9-DF4A845766B8}"/>
              </a:ext>
            </a:extLst>
          </p:cNvPr>
          <p:cNvSpPr/>
          <p:nvPr userDrawn="1"/>
        </p:nvSpPr>
        <p:spPr>
          <a:xfrm>
            <a:off x="0" y="2844800"/>
            <a:ext cx="3784600" cy="1333500"/>
          </a:xfrm>
          <a:custGeom>
            <a:avLst/>
            <a:gdLst/>
            <a:ahLst/>
            <a:cxnLst/>
            <a:rect l="l" t="t" r="r" b="b"/>
            <a:pathLst>
              <a:path w="3784600" h="1333500">
                <a:moveTo>
                  <a:pt x="0" y="0"/>
                </a:moveTo>
                <a:lnTo>
                  <a:pt x="3784600" y="0"/>
                </a:lnTo>
                <a:lnTo>
                  <a:pt x="37846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64A5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5BDBA973-E066-4B25-9353-7D1567C1D5CF}"/>
              </a:ext>
            </a:extLst>
          </p:cNvPr>
          <p:cNvSpPr/>
          <p:nvPr userDrawn="1"/>
        </p:nvSpPr>
        <p:spPr>
          <a:xfrm>
            <a:off x="3784600" y="2844800"/>
            <a:ext cx="8458200" cy="1333500"/>
          </a:xfrm>
          <a:custGeom>
            <a:avLst/>
            <a:gdLst/>
            <a:ahLst/>
            <a:cxnLst/>
            <a:rect l="l" t="t" r="r" b="b"/>
            <a:pathLst>
              <a:path w="8458200" h="1333500">
                <a:moveTo>
                  <a:pt x="0" y="0"/>
                </a:moveTo>
                <a:lnTo>
                  <a:pt x="8458200" y="0"/>
                </a:lnTo>
                <a:lnTo>
                  <a:pt x="84582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A1C3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928D5AAF-B147-491F-9003-EBF0F58F7EA3}"/>
              </a:ext>
            </a:extLst>
          </p:cNvPr>
          <p:cNvSpPr/>
          <p:nvPr userDrawn="1"/>
        </p:nvSpPr>
        <p:spPr>
          <a:xfrm>
            <a:off x="0" y="4178300"/>
            <a:ext cx="3784600" cy="1333500"/>
          </a:xfrm>
          <a:custGeom>
            <a:avLst/>
            <a:gdLst/>
            <a:ahLst/>
            <a:cxnLst/>
            <a:rect l="l" t="t" r="r" b="b"/>
            <a:pathLst>
              <a:path w="3784600" h="1333500">
                <a:moveTo>
                  <a:pt x="0" y="0"/>
                </a:moveTo>
                <a:lnTo>
                  <a:pt x="3784600" y="0"/>
                </a:lnTo>
                <a:lnTo>
                  <a:pt x="37846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3685C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14">
            <a:extLst>
              <a:ext uri="{FF2B5EF4-FFF2-40B4-BE49-F238E27FC236}">
                <a16:creationId xmlns:a16="http://schemas.microsoft.com/office/drawing/2014/main" id="{27A4D2B5-5E13-4930-AB77-62EE9B140431}"/>
              </a:ext>
            </a:extLst>
          </p:cNvPr>
          <p:cNvSpPr/>
          <p:nvPr userDrawn="1"/>
        </p:nvSpPr>
        <p:spPr>
          <a:xfrm>
            <a:off x="3784600" y="4178300"/>
            <a:ext cx="8458200" cy="1333500"/>
          </a:xfrm>
          <a:custGeom>
            <a:avLst/>
            <a:gdLst/>
            <a:ahLst/>
            <a:cxnLst/>
            <a:rect l="l" t="t" r="r" b="b"/>
            <a:pathLst>
              <a:path w="8458200" h="1333500">
                <a:moveTo>
                  <a:pt x="0" y="0"/>
                </a:moveTo>
                <a:lnTo>
                  <a:pt x="8458200" y="0"/>
                </a:lnTo>
                <a:lnTo>
                  <a:pt x="84582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8AB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1">
            <a:extLst>
              <a:ext uri="{FF2B5EF4-FFF2-40B4-BE49-F238E27FC236}">
                <a16:creationId xmlns:a16="http://schemas.microsoft.com/office/drawing/2014/main" id="{D7ECFB27-CB52-449C-B217-1FCF3355D644}"/>
              </a:ext>
            </a:extLst>
          </p:cNvPr>
          <p:cNvSpPr/>
          <p:nvPr userDrawn="1"/>
        </p:nvSpPr>
        <p:spPr>
          <a:xfrm>
            <a:off x="0" y="5511800"/>
            <a:ext cx="3784600" cy="1333500"/>
          </a:xfrm>
          <a:custGeom>
            <a:avLst/>
            <a:gdLst/>
            <a:ahLst/>
            <a:cxnLst/>
            <a:rect l="l" t="t" r="r" b="b"/>
            <a:pathLst>
              <a:path w="3784600" h="1333500">
                <a:moveTo>
                  <a:pt x="0" y="0"/>
                </a:moveTo>
                <a:lnTo>
                  <a:pt x="3784600" y="0"/>
                </a:lnTo>
                <a:lnTo>
                  <a:pt x="37846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424B5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12">
            <a:extLst>
              <a:ext uri="{FF2B5EF4-FFF2-40B4-BE49-F238E27FC236}">
                <a16:creationId xmlns:a16="http://schemas.microsoft.com/office/drawing/2014/main" id="{8705DC61-7B76-4493-9DE5-B93CA053D22E}"/>
              </a:ext>
            </a:extLst>
          </p:cNvPr>
          <p:cNvSpPr/>
          <p:nvPr userDrawn="1"/>
        </p:nvSpPr>
        <p:spPr>
          <a:xfrm>
            <a:off x="3784600" y="5511800"/>
            <a:ext cx="8458200" cy="1333500"/>
          </a:xfrm>
          <a:custGeom>
            <a:avLst/>
            <a:gdLst/>
            <a:ahLst/>
            <a:cxnLst/>
            <a:rect l="l" t="t" r="r" b="b"/>
            <a:pathLst>
              <a:path w="8458200" h="1333500">
                <a:moveTo>
                  <a:pt x="0" y="0"/>
                </a:moveTo>
                <a:lnTo>
                  <a:pt x="8458200" y="0"/>
                </a:lnTo>
                <a:lnTo>
                  <a:pt x="84582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9095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">
            <a:extLst>
              <a:ext uri="{FF2B5EF4-FFF2-40B4-BE49-F238E27FC236}">
                <a16:creationId xmlns:a16="http://schemas.microsoft.com/office/drawing/2014/main" id="{5FE6441E-D514-452F-A31C-E1C8646395C0}"/>
              </a:ext>
            </a:extLst>
          </p:cNvPr>
          <p:cNvSpPr/>
          <p:nvPr userDrawn="1"/>
        </p:nvSpPr>
        <p:spPr>
          <a:xfrm>
            <a:off x="622744" y="701675"/>
            <a:ext cx="634556" cy="47626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63500">
            <a:solidFill>
              <a:srgbClr val="44A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AAC21273-DA2B-4F81-AAE3-6E6D1B9DB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890" y="1806323"/>
            <a:ext cx="3009747" cy="824170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2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lvl="0"/>
            <a:r>
              <a:rPr lang="en-US" dirty="0"/>
              <a:t>700</a:t>
            </a:r>
            <a:endParaRPr lang="en-GB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11244F75-2076-42F9-8F22-B2346C162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890" y="3112933"/>
            <a:ext cx="3009747" cy="824170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2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lvl="0"/>
            <a:r>
              <a:rPr lang="bg-BG" dirty="0"/>
              <a:t>1</a:t>
            </a:r>
            <a:r>
              <a:rPr lang="en-US" dirty="0"/>
              <a:t>00</a:t>
            </a:r>
            <a:endParaRPr lang="en-GB" dirty="0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600DECEF-D06A-4182-8E9B-54E274891E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889" y="4443388"/>
            <a:ext cx="3009747" cy="824170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2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lvl="0"/>
            <a:r>
              <a:rPr lang="bg-BG" dirty="0"/>
              <a:t>20 0</a:t>
            </a:r>
            <a:r>
              <a:rPr lang="en-US" dirty="0"/>
              <a:t>00</a:t>
            </a:r>
            <a:endParaRPr lang="en-GB" dirty="0"/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E24F1666-3CD0-4885-A626-85174DC29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2300" y="5658264"/>
            <a:ext cx="1618565" cy="530935"/>
          </a:xfr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2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lvl="0"/>
            <a:r>
              <a:rPr lang="bg-BG" dirty="0"/>
              <a:t>200</a:t>
            </a:r>
            <a:endParaRPr lang="en-GB" dirty="0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AE6AEB82-49F7-4059-9208-BCA2614FAC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92300" y="6229764"/>
            <a:ext cx="1618565" cy="495714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631E6317-5EB9-4C27-9F70-79CAD4E818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197" y="5981907"/>
            <a:ext cx="1618565" cy="495714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08F08C7A-63B9-425B-98D5-3801FBD8B4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93490" y="1911710"/>
            <a:ext cx="6822160" cy="478314"/>
          </a:xfrm>
        </p:spPr>
        <p:txBody>
          <a:bodyPr>
            <a:noAutofit/>
          </a:bodyPr>
          <a:lstStyle>
            <a:lvl1pPr marL="0" indent="0" algn="l">
              <a:buNone/>
              <a:defRPr sz="2800" b="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5AE81DD-4BA8-456C-A143-0B5A5106D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93490" y="3272393"/>
            <a:ext cx="6822160" cy="478314"/>
          </a:xfrm>
        </p:spPr>
        <p:txBody>
          <a:bodyPr>
            <a:noAutofit/>
          </a:bodyPr>
          <a:lstStyle>
            <a:lvl1pPr marL="0" indent="0" algn="l">
              <a:buNone/>
              <a:defRPr sz="2800" b="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017A20AA-AC8D-4CE1-AC2D-1056CE71C0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93490" y="4554679"/>
            <a:ext cx="6822160" cy="478314"/>
          </a:xfrm>
        </p:spPr>
        <p:txBody>
          <a:bodyPr>
            <a:noAutofit/>
          </a:bodyPr>
          <a:lstStyle>
            <a:lvl1pPr marL="0" indent="0" algn="l">
              <a:buNone/>
              <a:defRPr sz="2800" b="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C9731E35-80A5-4001-B410-E509360D9D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93490" y="5950042"/>
            <a:ext cx="6822160" cy="478314"/>
          </a:xfrm>
        </p:spPr>
        <p:txBody>
          <a:bodyPr>
            <a:noAutofit/>
          </a:bodyPr>
          <a:lstStyle>
            <a:lvl1pPr marL="0" indent="0" algn="l">
              <a:buNone/>
              <a:defRPr sz="2800" b="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D0CB26F-63BD-45FB-8152-AB309C2B85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9494" y="309705"/>
            <a:ext cx="10569997" cy="802413"/>
          </a:xfrm>
        </p:spPr>
        <p:txBody>
          <a:bodyPr vert="horz" lIns="108000" tIns="36000" rIns="108000" bIns="36000" rtlCol="0">
            <a:normAutofit/>
          </a:bodyPr>
          <a:lstStyle>
            <a:lvl1pPr>
              <a:defRPr lang="en-US" sz="3398">
                <a:solidFill>
                  <a:srgbClr val="424B5D"/>
                </a:solidFill>
                <a:latin typeface="Montserrat Bold" panose="000008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Slide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051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12-Nov-20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2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7" r:id="rId2"/>
    <p:sldLayoutId id="2147483697" r:id="rId3"/>
    <p:sldLayoutId id="2147483686" r:id="rId4"/>
    <p:sldLayoutId id="2147483692" r:id="rId5"/>
    <p:sldLayoutId id="2147483681" r:id="rId6"/>
    <p:sldLayoutId id="2147483693" r:id="rId7"/>
    <p:sldLayoutId id="2147483694" r:id="rId8"/>
    <p:sldLayoutId id="2147483696" r:id="rId9"/>
    <p:sldLayoutId id="2147483683" r:id="rId10"/>
    <p:sldLayoutId id="2147483699" r:id="rId11"/>
    <p:sldLayoutId id="2147483695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F428F8-D302-496B-8042-DCE8F7946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from Failure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1F26BE-C491-4093-B201-EBD1C78607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Surprising Truth About Success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08225A2-AE19-44AA-A43F-4D2D98E11B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Adopt Learning Mentality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5135313-839F-45B9-8C09-8B4FEE3783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Mindset of understanding and improving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D96433C-4A9F-442A-B86E-F9D8100F78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 Move Forward, Look Back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FEAE3412-0F6E-4715-BB6A-5CADCE4F20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After a setback, look back at what happened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9DD13E-55D3-443E-9721-49F4C07F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Determining What Went Wrong</a:t>
            </a:r>
          </a:p>
        </p:txBody>
      </p:sp>
    </p:spTree>
    <p:extLst>
      <p:ext uri="{BB962C8B-B14F-4D97-AF65-F5344CB8AC3E}">
        <p14:creationId xmlns:p14="http://schemas.microsoft.com/office/powerpoint/2010/main" val="186925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2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B7F67-0F5B-4181-9CC1-0F95A4E6A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45054-AEB3-4A74-93E1-9754A7BDA5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825" y="1628777"/>
            <a:ext cx="10928350" cy="2228845"/>
          </a:xfrm>
        </p:spPr>
        <p:txBody>
          <a:bodyPr/>
          <a:lstStyle/>
          <a:p>
            <a:r>
              <a:rPr lang="en-US" sz="3600" dirty="0"/>
              <a:t>The goal isn't to achieve success</a:t>
            </a:r>
          </a:p>
          <a:p>
            <a:r>
              <a:rPr lang="en-US" sz="3600" dirty="0"/>
              <a:t>The real goal is to develop the mentality and the </a:t>
            </a:r>
            <a:br>
              <a:rPr lang="bg-BG" sz="3600" dirty="0"/>
            </a:br>
            <a:r>
              <a:rPr lang="en-US" sz="3600" dirty="0"/>
              <a:t>conditions that make success likely</a:t>
            </a:r>
          </a:p>
        </p:txBody>
      </p:sp>
    </p:spTree>
    <p:extLst>
      <p:ext uri="{BB962C8B-B14F-4D97-AF65-F5344CB8AC3E}">
        <p14:creationId xmlns:p14="http://schemas.microsoft.com/office/powerpoint/2010/main" val="171977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0EE222F-9522-4FDB-8A62-7867D9CFAE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Build Relationships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FDBDE6D-FB47-4230-8596-C72AC64D5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Authentic, more human and trustworthy, and thus, you'll be more </a:t>
            </a:r>
            <a:br>
              <a:rPr lang="en-US" dirty="0"/>
            </a:br>
            <a:r>
              <a:rPr lang="en-US" dirty="0"/>
              <a:t>approachable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722C2D4-69B7-4DB3-A41E-C011A9089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Developing Yourself Through Failures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6291EE2-32AE-47F8-89F4-A07F4845AC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Learning to embrace failure you'll grow stronger in terms of </a:t>
            </a:r>
            <a:br>
              <a:rPr lang="en-US" dirty="0"/>
            </a:br>
            <a:r>
              <a:rPr lang="en-US" dirty="0"/>
              <a:t>compassion, humility, courage, and perspective.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6481EB-43A5-4661-9E9A-79DBDF7E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Failure as a Tool</a:t>
            </a:r>
          </a:p>
        </p:txBody>
      </p:sp>
    </p:spTree>
    <p:extLst>
      <p:ext uri="{BB962C8B-B14F-4D97-AF65-F5344CB8AC3E}">
        <p14:creationId xmlns:p14="http://schemas.microsoft.com/office/powerpoint/2010/main" val="113820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2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C40B-CF42-47CF-9EA8-58036ACC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472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277895-9BBD-472D-8FFC-E3C52316B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8CB2D6-C0E3-4152-9D09-B3A9F687DC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Understanding Failure</a:t>
            </a:r>
          </a:p>
          <a:p>
            <a:r>
              <a:rPr lang="en-US" sz="3600" dirty="0"/>
              <a:t>Good vs. Bad Failure</a:t>
            </a:r>
          </a:p>
          <a:p>
            <a:r>
              <a:rPr lang="en-US" sz="3600" dirty="0"/>
              <a:t>Build Learning Mentality</a:t>
            </a:r>
          </a:p>
          <a:p>
            <a:r>
              <a:rPr lang="en-US" sz="3600" dirty="0"/>
              <a:t>Failure as a Tool</a:t>
            </a:r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2BC6915-3000-40E9-B287-E4F13377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Failure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02E2DDA-CA5D-479A-92C1-C493034662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E88C92-DDC9-4A2E-9A26-F256471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Fear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17E7938-2210-4AE8-9787-0FB5994A4C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6B0468-1752-4A50-A9B3-1092CDBBA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Success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6A388FD-902D-42BA-8A4A-F9D96D7BBD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F54E176-40D3-4920-8FEE-55074EE10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Failure</a:t>
            </a:r>
          </a:p>
        </p:txBody>
      </p:sp>
    </p:spTree>
    <p:extLst>
      <p:ext uri="{BB962C8B-B14F-4D97-AF65-F5344CB8AC3E}">
        <p14:creationId xmlns:p14="http://schemas.microsoft.com/office/powerpoint/2010/main" val="144191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AE51A25-1218-4048-90DD-8976C3832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Failure Cycle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CC94E-0E8A-4FED-BD49-A74497E5F269}"/>
              </a:ext>
            </a:extLst>
          </p:cNvPr>
          <p:cNvSpPr/>
          <p:nvPr/>
        </p:nvSpPr>
        <p:spPr>
          <a:xfrm>
            <a:off x="4168239" y="1610718"/>
            <a:ext cx="31085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Avoid failure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64CC6B-97CA-4C4E-AAA5-D9F474D51917}"/>
              </a:ext>
            </a:extLst>
          </p:cNvPr>
          <p:cNvSpPr/>
          <p:nvPr/>
        </p:nvSpPr>
        <p:spPr>
          <a:xfrm>
            <a:off x="6758045" y="3257958"/>
            <a:ext cx="50129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Avoid dealing with it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07CADF-8D7F-4BEE-A6F3-73785C6788D9}"/>
              </a:ext>
            </a:extLst>
          </p:cNvPr>
          <p:cNvSpPr/>
          <p:nvPr/>
        </p:nvSpPr>
        <p:spPr>
          <a:xfrm>
            <a:off x="4075256" y="4650072"/>
            <a:ext cx="40414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Failures piling 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485165-0F9E-4A27-BF0B-A7AF764A6673}"/>
              </a:ext>
            </a:extLst>
          </p:cNvPr>
          <p:cNvSpPr/>
          <p:nvPr/>
        </p:nvSpPr>
        <p:spPr>
          <a:xfrm>
            <a:off x="535469" y="3257958"/>
            <a:ext cx="44726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Have a breakdown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338BCAB-48F8-4745-BE2C-B6713D0A57EE}"/>
              </a:ext>
            </a:extLst>
          </p:cNvPr>
          <p:cNvSpPr/>
          <p:nvPr/>
        </p:nvSpPr>
        <p:spPr bwMode="auto">
          <a:xfrm rot="2539968">
            <a:off x="7033400" y="2538744"/>
            <a:ext cx="1010093" cy="43593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43F2F0A-D1D5-4524-8726-A73836C2C3FE}"/>
              </a:ext>
            </a:extLst>
          </p:cNvPr>
          <p:cNvSpPr/>
          <p:nvPr/>
        </p:nvSpPr>
        <p:spPr bwMode="auto">
          <a:xfrm rot="8777276">
            <a:off x="6942881" y="4225605"/>
            <a:ext cx="1010093" cy="43593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AC9227E-BF56-41FE-BA0E-BFB36902B6C4}"/>
              </a:ext>
            </a:extLst>
          </p:cNvPr>
          <p:cNvSpPr/>
          <p:nvPr/>
        </p:nvSpPr>
        <p:spPr bwMode="auto">
          <a:xfrm rot="13010850">
            <a:off x="3240150" y="4209935"/>
            <a:ext cx="1010093" cy="43593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0790E52-854D-4109-8AF7-C55AFFAF1E2C}"/>
              </a:ext>
            </a:extLst>
          </p:cNvPr>
          <p:cNvSpPr/>
          <p:nvPr/>
        </p:nvSpPr>
        <p:spPr bwMode="auto">
          <a:xfrm rot="19482502">
            <a:off x="3243440" y="2598934"/>
            <a:ext cx="1010093" cy="43593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762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79173D-7803-41F9-AF34-4D106AAE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 vs. Bad Failure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7D16E-5F68-4D24-BAF8-5A19F35129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32140E-251A-4EF6-BB1B-61169554D4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616CA5-98AE-4DD8-BAFD-CB90EB846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A77834-2BE6-4C23-9360-22A82DA7F5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Failure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6C7C1FA-4D18-4883-8C53-D9E219FF10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D6DFB89-5EBD-4627-A391-18F2454AE4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33441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766F79-AC5E-4FE4-BA26-C9EE903894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Personal Errors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9629D1A-EE3F-47AA-9E77-ED74BAD738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Mistakes that occur due to lack of ability, poor focus or bad </a:t>
            </a:r>
            <a:br>
              <a:rPr lang="en-US" dirty="0"/>
            </a:br>
            <a:r>
              <a:rPr lang="en-US" dirty="0"/>
              <a:t>fit between the individual or team.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6678CA7-3840-4ECE-94A2-6BD331E2F8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Striving Effects</a:t>
            </a:r>
          </a:p>
          <a:p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1C34BAE-E574-4542-A1BF-55DBA14E64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Pioneering &amp; Pushing your limits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395AB0B-E42D-43F3-9C85-BFD6B447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Failure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2D1958C-F8EA-44BD-BCD2-3D7A7236E3C6}"/>
              </a:ext>
            </a:extLst>
          </p:cNvPr>
          <p:cNvSpPr txBox="1">
            <a:spLocks/>
          </p:cNvSpPr>
          <p:nvPr/>
        </p:nvSpPr>
        <p:spPr>
          <a:xfrm>
            <a:off x="386188" y="2736932"/>
            <a:ext cx="8465874" cy="57480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0" indent="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398" kern="120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3CCB799-EE80-4A24-B406-048298A63E49}"/>
              </a:ext>
            </a:extLst>
          </p:cNvPr>
          <p:cNvSpPr txBox="1">
            <a:spLocks/>
          </p:cNvSpPr>
          <p:nvPr/>
        </p:nvSpPr>
        <p:spPr>
          <a:xfrm>
            <a:off x="386188" y="3311733"/>
            <a:ext cx="8465874" cy="57480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0" indent="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398" kern="120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3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17521241-4A38-4385-B3C7-6D1E84D3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Build Learning Mentality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83019E-2778-46B5-B672-5D7B763F9A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ADFFF37-C00D-4583-B548-00AD865084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Learn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3333E5-AC86-4641-8779-E777B370F1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6B71ABCE-8AEC-419F-ABD8-57B13E1386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Succeed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574661-D747-4BB1-B53E-9FD12D6372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EBA457EA-9096-4BCA-BE99-C91A32355E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Fail</a:t>
            </a:r>
          </a:p>
        </p:txBody>
      </p:sp>
    </p:spTree>
    <p:extLst>
      <p:ext uri="{BB962C8B-B14F-4D97-AF65-F5344CB8AC3E}">
        <p14:creationId xmlns:p14="http://schemas.microsoft.com/office/powerpoint/2010/main" val="53578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AE51A25-1218-4048-90DD-8976C3832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Success Cycle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CC94E-0E8A-4FED-BD49-A74497E5F269}"/>
              </a:ext>
            </a:extLst>
          </p:cNvPr>
          <p:cNvSpPr/>
          <p:nvPr/>
        </p:nvSpPr>
        <p:spPr>
          <a:xfrm>
            <a:off x="5672856" y="1602569"/>
            <a:ext cx="12234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Try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64CC6B-97CA-4C4E-AAA5-D9F474D51917}"/>
              </a:ext>
            </a:extLst>
          </p:cNvPr>
          <p:cNvSpPr/>
          <p:nvPr/>
        </p:nvSpPr>
        <p:spPr>
          <a:xfrm>
            <a:off x="8567953" y="3108856"/>
            <a:ext cx="1276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Fail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07CADF-8D7F-4BEE-A6F3-73785C6788D9}"/>
              </a:ext>
            </a:extLst>
          </p:cNvPr>
          <p:cNvSpPr/>
          <p:nvPr/>
        </p:nvSpPr>
        <p:spPr>
          <a:xfrm>
            <a:off x="5327409" y="4650072"/>
            <a:ext cx="19143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Learn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485165-0F9E-4A27-BF0B-A7AF764A6673}"/>
              </a:ext>
            </a:extLst>
          </p:cNvPr>
          <p:cNvSpPr/>
          <p:nvPr/>
        </p:nvSpPr>
        <p:spPr>
          <a:xfrm>
            <a:off x="1561537" y="3105543"/>
            <a:ext cx="27558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Succeed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338BCAB-48F8-4745-BE2C-B6713D0A57EE}"/>
              </a:ext>
            </a:extLst>
          </p:cNvPr>
          <p:cNvSpPr/>
          <p:nvPr/>
        </p:nvSpPr>
        <p:spPr bwMode="auto">
          <a:xfrm rot="2539968">
            <a:off x="7316224" y="2538744"/>
            <a:ext cx="1010093" cy="43593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43F2F0A-D1D5-4524-8726-A73836C2C3FE}"/>
              </a:ext>
            </a:extLst>
          </p:cNvPr>
          <p:cNvSpPr/>
          <p:nvPr/>
        </p:nvSpPr>
        <p:spPr bwMode="auto">
          <a:xfrm rot="8777276">
            <a:off x="7478818" y="4225605"/>
            <a:ext cx="1010093" cy="43593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AC9227E-BF56-41FE-BA0E-BFB36902B6C4}"/>
              </a:ext>
            </a:extLst>
          </p:cNvPr>
          <p:cNvSpPr/>
          <p:nvPr/>
        </p:nvSpPr>
        <p:spPr bwMode="auto">
          <a:xfrm rot="13010850">
            <a:off x="4086436" y="4416473"/>
            <a:ext cx="1010093" cy="43593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0790E52-854D-4109-8AF7-C55AFFAF1E2C}"/>
              </a:ext>
            </a:extLst>
          </p:cNvPr>
          <p:cNvSpPr/>
          <p:nvPr/>
        </p:nvSpPr>
        <p:spPr bwMode="auto">
          <a:xfrm rot="19482502">
            <a:off x="4224789" y="2395531"/>
            <a:ext cx="1010093" cy="43593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33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BB5A402-EA97-4B5C-B690-441A548B23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Owning Your Mistakes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BD13BB2D-8726-4EB3-8384-DC967C6B1D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825" y="1350615"/>
            <a:ext cx="10928350" cy="4959330"/>
          </a:xfrm>
        </p:spPr>
        <p:txBody>
          <a:bodyPr/>
          <a:lstStyle/>
          <a:p>
            <a:r>
              <a:rPr lang="en-US" sz="4000" dirty="0"/>
              <a:t>It is easy to blame someone else</a:t>
            </a:r>
          </a:p>
          <a:p>
            <a:r>
              <a:rPr lang="en-US" sz="4000" dirty="0"/>
              <a:t>People do not speak up</a:t>
            </a:r>
          </a:p>
          <a:p>
            <a:r>
              <a:rPr lang="en-US" sz="4000" dirty="0"/>
              <a:t>Defend ourselves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63ABD399-1109-45A1-85EE-B70FC84F1593}"/>
              </a:ext>
            </a:extLst>
          </p:cNvPr>
          <p:cNvSpPr txBox="1">
            <a:spLocks/>
          </p:cNvSpPr>
          <p:nvPr/>
        </p:nvSpPr>
        <p:spPr>
          <a:xfrm>
            <a:off x="386186" y="3539492"/>
            <a:ext cx="8465874" cy="58157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0" indent="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398" kern="1200">
                <a:solidFill>
                  <a:schemeClr val="bg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Defend ourselves</a:t>
            </a:r>
          </a:p>
        </p:txBody>
      </p:sp>
    </p:spTree>
    <p:extLst>
      <p:ext uri="{BB962C8B-B14F-4D97-AF65-F5344CB8AC3E}">
        <p14:creationId xmlns:p14="http://schemas.microsoft.com/office/powerpoint/2010/main" val="307658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-Seminars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8840</TotalTime>
  <Words>227</Words>
  <Application>Microsoft Office PowerPoint</Application>
  <PresentationFormat>Widescreen</PresentationFormat>
  <Paragraphs>66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Montserrat Bold</vt:lpstr>
      <vt:lpstr>Lato Light</vt:lpstr>
      <vt:lpstr>Lato</vt:lpstr>
      <vt:lpstr>Montserrat Light</vt:lpstr>
      <vt:lpstr>Calibri</vt:lpstr>
      <vt:lpstr>Arial</vt:lpstr>
      <vt:lpstr>Lato Bold</vt:lpstr>
      <vt:lpstr>Lato Heavy</vt:lpstr>
      <vt:lpstr>Montserrat Medium</vt:lpstr>
      <vt:lpstr>Wingdings</vt:lpstr>
      <vt:lpstr>Montserrat SemiBold</vt:lpstr>
      <vt:lpstr>SoftUni-Seminars</vt:lpstr>
      <vt:lpstr>Learning from Failure</vt:lpstr>
      <vt:lpstr>Table of Content</vt:lpstr>
      <vt:lpstr>Understanding Failure</vt:lpstr>
      <vt:lpstr>PowerPoint Presentation</vt:lpstr>
      <vt:lpstr>Good vs. Bad Failure</vt:lpstr>
      <vt:lpstr>Types of Failure</vt:lpstr>
      <vt:lpstr>Build Learning Mentality</vt:lpstr>
      <vt:lpstr>PowerPoint Presentation</vt:lpstr>
      <vt:lpstr>PowerPoint Presentation</vt:lpstr>
      <vt:lpstr>Determining What Went Wrong</vt:lpstr>
      <vt:lpstr>PowerPoint Presentation</vt:lpstr>
      <vt:lpstr>Failure as a Tool</vt:lpstr>
      <vt:lpstr>Questions?</vt:lpstr>
    </vt:vector>
  </TitlesOfParts>
  <Company>Software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Events Template</dc:title>
  <dc:creator>Alen Paunov</dc:creator>
  <cp:keywords>SoftUni Events Template</cp:keywords>
  <cp:lastModifiedBy>Svetlin Nakov</cp:lastModifiedBy>
  <cp:revision>454</cp:revision>
  <dcterms:created xsi:type="dcterms:W3CDTF">2018-05-23T13:08:44Z</dcterms:created>
  <dcterms:modified xsi:type="dcterms:W3CDTF">2020-11-12T12:31:43Z</dcterms:modified>
  <cp:category>softuni, template, events</cp:category>
</cp:coreProperties>
</file>